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2"/>
  </p:notesMasterIdLst>
  <p:sldIdLst>
    <p:sldId id="455" r:id="rId3"/>
    <p:sldId id="258" r:id="rId4"/>
    <p:sldId id="388" r:id="rId5"/>
    <p:sldId id="430" r:id="rId6"/>
    <p:sldId id="431" r:id="rId7"/>
    <p:sldId id="441" r:id="rId8"/>
    <p:sldId id="432" r:id="rId9"/>
    <p:sldId id="452" r:id="rId10"/>
    <p:sldId id="453" r:id="rId11"/>
    <p:sldId id="440" r:id="rId12"/>
    <p:sldId id="433" r:id="rId13"/>
    <p:sldId id="449" r:id="rId14"/>
    <p:sldId id="435" r:id="rId15"/>
    <p:sldId id="437" r:id="rId16"/>
    <p:sldId id="438" r:id="rId17"/>
    <p:sldId id="450" r:id="rId18"/>
    <p:sldId id="451" r:id="rId19"/>
    <p:sldId id="454" r:id="rId20"/>
    <p:sldId id="309" r:id="rId21"/>
  </p:sldIdLst>
  <p:sldSz cx="9144000" cy="6858000" type="screen4x3"/>
  <p:notesSz cx="6858000" cy="9144000"/>
  <p:embeddedFontLst>
    <p:embeddedFont>
      <p:font typeface="微软雅黑" pitchFamily="34" charset="-122"/>
      <p:regular r:id="rId23"/>
      <p:bold r:id="rId24"/>
    </p:embeddedFont>
    <p:embeddedFont>
      <p:font typeface="Verdana" pitchFamily="34" charset="0"/>
      <p:regular r:id="rId25"/>
      <p:bold r:id="rId26"/>
      <p:italic r:id="rId27"/>
      <p:boldItalic r:id="rId28"/>
    </p:embeddedFont>
    <p:embeddedFont>
      <p:font typeface="Berlin Sans FB Demi" pitchFamily="34" charset="0"/>
      <p:bold r:id="rId29"/>
    </p:embeddedFont>
    <p:embeddedFont>
      <p:font typeface="黑体" pitchFamily="2" charset="-122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Arial Black" pitchFamily="34" charset="0"/>
      <p:bold r:id="rId35"/>
    </p:embeddedFont>
    <p:embeddedFont>
      <p:font typeface="Impact" pitchFamily="34" charset="0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7935" autoAdjust="0"/>
  </p:normalViewPr>
  <p:slideViewPr>
    <p:cSldViewPr>
      <p:cViewPr>
        <p:scale>
          <a:sx n="75" d="100"/>
          <a:sy n="75" d="100"/>
        </p:scale>
        <p:origin x="-72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&#26700;&#38754;\PPTS\Linux-lustre%205Client4OST_Read_&#21315;&#20806;&#21345;121MB&#27599;&#31186;&#35777;&#2612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err="1"/>
              <a:t>Lustre</a:t>
            </a:r>
            <a:r>
              <a:rPr lang="en-US" altLang="zh-CN" dirty="0"/>
              <a:t> </a:t>
            </a:r>
            <a:r>
              <a:rPr lang="en-US" altLang="zh-CN" dirty="0" smtClean="0"/>
              <a:t>5Client4Ost-</a:t>
            </a:r>
            <a:r>
              <a:rPr lang="zh-CN" altLang="en-US" dirty="0" smtClean="0"/>
              <a:t>网络进出口速度</a:t>
            </a:r>
            <a:r>
              <a:rPr lang="en-US" altLang="zh-CN" dirty="0" smtClean="0"/>
              <a:t>-</a:t>
            </a:r>
            <a:r>
              <a:rPr lang="zh-CN" altLang="en-US" dirty="0" smtClean="0"/>
              <a:t>单位</a:t>
            </a:r>
            <a:r>
              <a:rPr lang="en-US" altLang="zh-CN" dirty="0"/>
              <a:t>KB</a:t>
            </a:r>
            <a:r>
              <a:rPr lang="zh-CN" altLang="en-US" dirty="0"/>
              <a:t>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Client1机器读出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Sheet1!$A$646:$A$931</c:f>
              <c:numCache>
                <c:formatCode>General</c:formatCode>
                <c:ptCount val="286"/>
                <c:pt idx="0">
                  <c:v>2.08</c:v>
                </c:pt>
                <c:pt idx="1">
                  <c:v>0.76</c:v>
                </c:pt>
                <c:pt idx="2">
                  <c:v>1.98</c:v>
                </c:pt>
                <c:pt idx="3">
                  <c:v>2.33</c:v>
                </c:pt>
                <c:pt idx="4">
                  <c:v>1.57</c:v>
                </c:pt>
                <c:pt idx="5">
                  <c:v>1.76</c:v>
                </c:pt>
                <c:pt idx="6">
                  <c:v>1.58</c:v>
                </c:pt>
                <c:pt idx="7">
                  <c:v>0.64</c:v>
                </c:pt>
                <c:pt idx="8">
                  <c:v>5650.02</c:v>
                </c:pt>
                <c:pt idx="9">
                  <c:v>77547.210000000006</c:v>
                </c:pt>
                <c:pt idx="10">
                  <c:v>70717.289999999994</c:v>
                </c:pt>
                <c:pt idx="11">
                  <c:v>64498.71</c:v>
                </c:pt>
                <c:pt idx="12">
                  <c:v>58595.72</c:v>
                </c:pt>
                <c:pt idx="13">
                  <c:v>57274.28</c:v>
                </c:pt>
                <c:pt idx="14">
                  <c:v>56596.6</c:v>
                </c:pt>
                <c:pt idx="15">
                  <c:v>55490.69</c:v>
                </c:pt>
                <c:pt idx="16">
                  <c:v>55481.82</c:v>
                </c:pt>
                <c:pt idx="17">
                  <c:v>55207.7</c:v>
                </c:pt>
                <c:pt idx="18">
                  <c:v>56518.06</c:v>
                </c:pt>
                <c:pt idx="19">
                  <c:v>56711.21</c:v>
                </c:pt>
                <c:pt idx="20">
                  <c:v>54906.81</c:v>
                </c:pt>
                <c:pt idx="21">
                  <c:v>54763.09</c:v>
                </c:pt>
                <c:pt idx="22">
                  <c:v>54578.71</c:v>
                </c:pt>
                <c:pt idx="23">
                  <c:v>54197.43</c:v>
                </c:pt>
                <c:pt idx="24">
                  <c:v>54354.83</c:v>
                </c:pt>
                <c:pt idx="25">
                  <c:v>60874.64</c:v>
                </c:pt>
                <c:pt idx="26">
                  <c:v>60934.27</c:v>
                </c:pt>
                <c:pt idx="27">
                  <c:v>59590.11</c:v>
                </c:pt>
                <c:pt idx="28">
                  <c:v>56401.25</c:v>
                </c:pt>
                <c:pt idx="29">
                  <c:v>57251.65</c:v>
                </c:pt>
                <c:pt idx="30">
                  <c:v>58556.44</c:v>
                </c:pt>
                <c:pt idx="31">
                  <c:v>58848.31</c:v>
                </c:pt>
                <c:pt idx="32">
                  <c:v>58375.41</c:v>
                </c:pt>
                <c:pt idx="33">
                  <c:v>58775.19</c:v>
                </c:pt>
                <c:pt idx="34">
                  <c:v>58296.79</c:v>
                </c:pt>
                <c:pt idx="35">
                  <c:v>58627.9</c:v>
                </c:pt>
                <c:pt idx="36">
                  <c:v>58364.94</c:v>
                </c:pt>
                <c:pt idx="37">
                  <c:v>57643.77</c:v>
                </c:pt>
                <c:pt idx="38">
                  <c:v>57327.72</c:v>
                </c:pt>
                <c:pt idx="39">
                  <c:v>56711.03</c:v>
                </c:pt>
                <c:pt idx="40">
                  <c:v>56689</c:v>
                </c:pt>
                <c:pt idx="41">
                  <c:v>55370.52</c:v>
                </c:pt>
                <c:pt idx="42">
                  <c:v>54293.86</c:v>
                </c:pt>
                <c:pt idx="43">
                  <c:v>53334.12</c:v>
                </c:pt>
                <c:pt idx="44">
                  <c:v>51503.98</c:v>
                </c:pt>
                <c:pt idx="45">
                  <c:v>49813.08</c:v>
                </c:pt>
                <c:pt idx="46">
                  <c:v>48319.97</c:v>
                </c:pt>
                <c:pt idx="47">
                  <c:v>48156.57</c:v>
                </c:pt>
                <c:pt idx="48">
                  <c:v>48120.77</c:v>
                </c:pt>
                <c:pt idx="49">
                  <c:v>48074.18</c:v>
                </c:pt>
                <c:pt idx="50">
                  <c:v>48010.73</c:v>
                </c:pt>
                <c:pt idx="51">
                  <c:v>48007.89</c:v>
                </c:pt>
                <c:pt idx="52">
                  <c:v>48123.15</c:v>
                </c:pt>
                <c:pt idx="53">
                  <c:v>47984.91</c:v>
                </c:pt>
                <c:pt idx="54">
                  <c:v>47983.49</c:v>
                </c:pt>
                <c:pt idx="55">
                  <c:v>47962.87</c:v>
                </c:pt>
                <c:pt idx="56">
                  <c:v>48114.76</c:v>
                </c:pt>
                <c:pt idx="57">
                  <c:v>48043.73</c:v>
                </c:pt>
                <c:pt idx="58">
                  <c:v>48020.69</c:v>
                </c:pt>
                <c:pt idx="59">
                  <c:v>48146.98</c:v>
                </c:pt>
                <c:pt idx="60">
                  <c:v>48153.15</c:v>
                </c:pt>
                <c:pt idx="61">
                  <c:v>48131.69</c:v>
                </c:pt>
                <c:pt idx="62">
                  <c:v>48360.51</c:v>
                </c:pt>
                <c:pt idx="63">
                  <c:v>48000.26</c:v>
                </c:pt>
                <c:pt idx="64">
                  <c:v>48064.89</c:v>
                </c:pt>
                <c:pt idx="65">
                  <c:v>48063.89</c:v>
                </c:pt>
                <c:pt idx="66">
                  <c:v>47989.87</c:v>
                </c:pt>
                <c:pt idx="67">
                  <c:v>48018.19</c:v>
                </c:pt>
                <c:pt idx="68">
                  <c:v>47999.8</c:v>
                </c:pt>
                <c:pt idx="69">
                  <c:v>47996.52</c:v>
                </c:pt>
                <c:pt idx="70">
                  <c:v>48051.87</c:v>
                </c:pt>
                <c:pt idx="71">
                  <c:v>48092.800000000003</c:v>
                </c:pt>
                <c:pt idx="72">
                  <c:v>47965.61</c:v>
                </c:pt>
                <c:pt idx="73">
                  <c:v>48019.97</c:v>
                </c:pt>
                <c:pt idx="74">
                  <c:v>48055.9</c:v>
                </c:pt>
                <c:pt idx="75">
                  <c:v>48155.28</c:v>
                </c:pt>
                <c:pt idx="76">
                  <c:v>48166.75</c:v>
                </c:pt>
                <c:pt idx="77">
                  <c:v>48130.05</c:v>
                </c:pt>
                <c:pt idx="78">
                  <c:v>48212.7</c:v>
                </c:pt>
                <c:pt idx="79">
                  <c:v>48035.22</c:v>
                </c:pt>
                <c:pt idx="80">
                  <c:v>48125.77</c:v>
                </c:pt>
                <c:pt idx="81">
                  <c:v>48162.74</c:v>
                </c:pt>
                <c:pt idx="82">
                  <c:v>51718.080000000002</c:v>
                </c:pt>
                <c:pt idx="83">
                  <c:v>48002.81</c:v>
                </c:pt>
                <c:pt idx="84">
                  <c:v>47997.97</c:v>
                </c:pt>
                <c:pt idx="85">
                  <c:v>47946.87</c:v>
                </c:pt>
                <c:pt idx="86">
                  <c:v>48002.97</c:v>
                </c:pt>
                <c:pt idx="87">
                  <c:v>48116.06</c:v>
                </c:pt>
                <c:pt idx="88">
                  <c:v>48129.75</c:v>
                </c:pt>
                <c:pt idx="89">
                  <c:v>48072.87</c:v>
                </c:pt>
                <c:pt idx="90">
                  <c:v>48171.45</c:v>
                </c:pt>
                <c:pt idx="91">
                  <c:v>48182.68</c:v>
                </c:pt>
                <c:pt idx="92">
                  <c:v>48180.73</c:v>
                </c:pt>
                <c:pt idx="93">
                  <c:v>48136.81</c:v>
                </c:pt>
                <c:pt idx="94">
                  <c:v>48152.77</c:v>
                </c:pt>
                <c:pt idx="95">
                  <c:v>48051.75</c:v>
                </c:pt>
                <c:pt idx="96">
                  <c:v>48264.27</c:v>
                </c:pt>
                <c:pt idx="97">
                  <c:v>48065.8</c:v>
                </c:pt>
                <c:pt idx="98">
                  <c:v>48056.08</c:v>
                </c:pt>
                <c:pt idx="99">
                  <c:v>48179.93</c:v>
                </c:pt>
                <c:pt idx="100">
                  <c:v>48191.64</c:v>
                </c:pt>
                <c:pt idx="101">
                  <c:v>48024.14</c:v>
                </c:pt>
                <c:pt idx="102">
                  <c:v>48118.29</c:v>
                </c:pt>
                <c:pt idx="103">
                  <c:v>48037.96</c:v>
                </c:pt>
                <c:pt idx="104">
                  <c:v>48070.48</c:v>
                </c:pt>
                <c:pt idx="105">
                  <c:v>48000.31</c:v>
                </c:pt>
                <c:pt idx="106">
                  <c:v>47993.14</c:v>
                </c:pt>
                <c:pt idx="107">
                  <c:v>48019.74</c:v>
                </c:pt>
                <c:pt idx="108">
                  <c:v>48097.279999999999</c:v>
                </c:pt>
                <c:pt idx="109">
                  <c:v>48010.75</c:v>
                </c:pt>
                <c:pt idx="110">
                  <c:v>48147.33</c:v>
                </c:pt>
                <c:pt idx="111">
                  <c:v>47981.98</c:v>
                </c:pt>
                <c:pt idx="112">
                  <c:v>48076.160000000003</c:v>
                </c:pt>
                <c:pt idx="113">
                  <c:v>48096.03</c:v>
                </c:pt>
                <c:pt idx="114">
                  <c:v>48038.44</c:v>
                </c:pt>
                <c:pt idx="115">
                  <c:v>48082.05</c:v>
                </c:pt>
                <c:pt idx="116">
                  <c:v>48206.7</c:v>
                </c:pt>
                <c:pt idx="117">
                  <c:v>48096.84</c:v>
                </c:pt>
                <c:pt idx="118">
                  <c:v>48110.1</c:v>
                </c:pt>
                <c:pt idx="119">
                  <c:v>48057.1</c:v>
                </c:pt>
                <c:pt idx="120">
                  <c:v>47988.07</c:v>
                </c:pt>
                <c:pt idx="121">
                  <c:v>48072.52</c:v>
                </c:pt>
                <c:pt idx="122">
                  <c:v>47938.15</c:v>
                </c:pt>
                <c:pt idx="123">
                  <c:v>48042.95</c:v>
                </c:pt>
                <c:pt idx="124">
                  <c:v>48063.43</c:v>
                </c:pt>
                <c:pt idx="125">
                  <c:v>48079.35</c:v>
                </c:pt>
                <c:pt idx="126">
                  <c:v>48092.86</c:v>
                </c:pt>
                <c:pt idx="127">
                  <c:v>47959.47</c:v>
                </c:pt>
                <c:pt idx="128">
                  <c:v>48100.35</c:v>
                </c:pt>
                <c:pt idx="129">
                  <c:v>48087.59</c:v>
                </c:pt>
                <c:pt idx="130">
                  <c:v>48079.59</c:v>
                </c:pt>
                <c:pt idx="131">
                  <c:v>48115.23</c:v>
                </c:pt>
                <c:pt idx="132">
                  <c:v>48115.66</c:v>
                </c:pt>
                <c:pt idx="133">
                  <c:v>48153.26</c:v>
                </c:pt>
                <c:pt idx="134">
                  <c:v>48101.96</c:v>
                </c:pt>
                <c:pt idx="135">
                  <c:v>48068</c:v>
                </c:pt>
                <c:pt idx="136">
                  <c:v>48047.03</c:v>
                </c:pt>
                <c:pt idx="137">
                  <c:v>47995.74</c:v>
                </c:pt>
                <c:pt idx="138">
                  <c:v>47930.43</c:v>
                </c:pt>
                <c:pt idx="139">
                  <c:v>48003.32</c:v>
                </c:pt>
                <c:pt idx="140">
                  <c:v>48120.99</c:v>
                </c:pt>
                <c:pt idx="141">
                  <c:v>48068.59</c:v>
                </c:pt>
                <c:pt idx="142">
                  <c:v>48115.01</c:v>
                </c:pt>
                <c:pt idx="143">
                  <c:v>47976.22</c:v>
                </c:pt>
                <c:pt idx="144">
                  <c:v>48094.14</c:v>
                </c:pt>
                <c:pt idx="145">
                  <c:v>48090.79</c:v>
                </c:pt>
                <c:pt idx="146">
                  <c:v>48057.38</c:v>
                </c:pt>
                <c:pt idx="147">
                  <c:v>48139.65</c:v>
                </c:pt>
                <c:pt idx="148">
                  <c:v>48075.22</c:v>
                </c:pt>
                <c:pt idx="149">
                  <c:v>48166.720000000001</c:v>
                </c:pt>
                <c:pt idx="150">
                  <c:v>48110.79</c:v>
                </c:pt>
                <c:pt idx="151">
                  <c:v>48082.5</c:v>
                </c:pt>
                <c:pt idx="152">
                  <c:v>48016.32</c:v>
                </c:pt>
                <c:pt idx="153">
                  <c:v>48045.17</c:v>
                </c:pt>
                <c:pt idx="154">
                  <c:v>47932.62</c:v>
                </c:pt>
                <c:pt idx="155">
                  <c:v>47974.82</c:v>
                </c:pt>
                <c:pt idx="156">
                  <c:v>48055.15</c:v>
                </c:pt>
                <c:pt idx="157">
                  <c:v>48096.61</c:v>
                </c:pt>
                <c:pt idx="158">
                  <c:v>48082.1</c:v>
                </c:pt>
                <c:pt idx="159">
                  <c:v>48136.12</c:v>
                </c:pt>
                <c:pt idx="160">
                  <c:v>47993.1</c:v>
                </c:pt>
                <c:pt idx="161">
                  <c:v>48010.41</c:v>
                </c:pt>
                <c:pt idx="162">
                  <c:v>48137.19</c:v>
                </c:pt>
                <c:pt idx="163">
                  <c:v>48211.68</c:v>
                </c:pt>
                <c:pt idx="164">
                  <c:v>48136.18</c:v>
                </c:pt>
                <c:pt idx="165">
                  <c:v>48097.16</c:v>
                </c:pt>
                <c:pt idx="166">
                  <c:v>48229.440000000002</c:v>
                </c:pt>
                <c:pt idx="167">
                  <c:v>48191.16</c:v>
                </c:pt>
                <c:pt idx="168">
                  <c:v>48256.15</c:v>
                </c:pt>
                <c:pt idx="169">
                  <c:v>47953.59</c:v>
                </c:pt>
                <c:pt idx="170">
                  <c:v>47998.46</c:v>
                </c:pt>
                <c:pt idx="171">
                  <c:v>47948.480000000003</c:v>
                </c:pt>
                <c:pt idx="172">
                  <c:v>48107.35</c:v>
                </c:pt>
                <c:pt idx="173">
                  <c:v>48006.39</c:v>
                </c:pt>
                <c:pt idx="174">
                  <c:v>47894.68</c:v>
                </c:pt>
                <c:pt idx="175">
                  <c:v>48021.43</c:v>
                </c:pt>
                <c:pt idx="176">
                  <c:v>48049.120000000003</c:v>
                </c:pt>
                <c:pt idx="177">
                  <c:v>48026.41</c:v>
                </c:pt>
                <c:pt idx="178">
                  <c:v>48089.71</c:v>
                </c:pt>
                <c:pt idx="179">
                  <c:v>48029.53</c:v>
                </c:pt>
                <c:pt idx="180">
                  <c:v>48119.82</c:v>
                </c:pt>
                <c:pt idx="181">
                  <c:v>48149.37</c:v>
                </c:pt>
                <c:pt idx="182">
                  <c:v>48229.85</c:v>
                </c:pt>
                <c:pt idx="183">
                  <c:v>48128.04</c:v>
                </c:pt>
                <c:pt idx="184">
                  <c:v>48245.85</c:v>
                </c:pt>
                <c:pt idx="185">
                  <c:v>48072.77</c:v>
                </c:pt>
                <c:pt idx="186">
                  <c:v>47948.11</c:v>
                </c:pt>
                <c:pt idx="187">
                  <c:v>47938.07</c:v>
                </c:pt>
                <c:pt idx="188">
                  <c:v>48074.05</c:v>
                </c:pt>
                <c:pt idx="189">
                  <c:v>46260.86</c:v>
                </c:pt>
                <c:pt idx="190">
                  <c:v>47934.23</c:v>
                </c:pt>
                <c:pt idx="191">
                  <c:v>47920.72</c:v>
                </c:pt>
                <c:pt idx="192">
                  <c:v>48259.22</c:v>
                </c:pt>
                <c:pt idx="193">
                  <c:v>48388.41</c:v>
                </c:pt>
                <c:pt idx="194">
                  <c:v>48196.21</c:v>
                </c:pt>
                <c:pt idx="195">
                  <c:v>48010.28</c:v>
                </c:pt>
                <c:pt idx="196">
                  <c:v>48227.79</c:v>
                </c:pt>
                <c:pt idx="197">
                  <c:v>48321.07</c:v>
                </c:pt>
                <c:pt idx="198">
                  <c:v>48190.93</c:v>
                </c:pt>
                <c:pt idx="199">
                  <c:v>48066.67</c:v>
                </c:pt>
                <c:pt idx="200">
                  <c:v>48066.239999999998</c:v>
                </c:pt>
                <c:pt idx="201">
                  <c:v>47932.04</c:v>
                </c:pt>
                <c:pt idx="202">
                  <c:v>55260.83</c:v>
                </c:pt>
                <c:pt idx="203">
                  <c:v>58249.51</c:v>
                </c:pt>
                <c:pt idx="204">
                  <c:v>57640.73</c:v>
                </c:pt>
                <c:pt idx="205">
                  <c:v>57958.64</c:v>
                </c:pt>
                <c:pt idx="206">
                  <c:v>58096.800000000003</c:v>
                </c:pt>
                <c:pt idx="207">
                  <c:v>57940.959999999999</c:v>
                </c:pt>
                <c:pt idx="208">
                  <c:v>58524.7</c:v>
                </c:pt>
                <c:pt idx="209">
                  <c:v>58141.26</c:v>
                </c:pt>
                <c:pt idx="210">
                  <c:v>59828.62</c:v>
                </c:pt>
                <c:pt idx="211">
                  <c:v>60090.75</c:v>
                </c:pt>
                <c:pt idx="212">
                  <c:v>59770.81</c:v>
                </c:pt>
                <c:pt idx="213">
                  <c:v>59343.07</c:v>
                </c:pt>
                <c:pt idx="214">
                  <c:v>59247.19</c:v>
                </c:pt>
                <c:pt idx="215">
                  <c:v>58862.23</c:v>
                </c:pt>
                <c:pt idx="216">
                  <c:v>59517.919999999998</c:v>
                </c:pt>
                <c:pt idx="217">
                  <c:v>58388.25</c:v>
                </c:pt>
                <c:pt idx="218">
                  <c:v>58599.4</c:v>
                </c:pt>
                <c:pt idx="219">
                  <c:v>58528.81</c:v>
                </c:pt>
                <c:pt idx="220">
                  <c:v>58585.66</c:v>
                </c:pt>
                <c:pt idx="221">
                  <c:v>58142.32</c:v>
                </c:pt>
                <c:pt idx="222">
                  <c:v>58406.25</c:v>
                </c:pt>
                <c:pt idx="223">
                  <c:v>58807.11</c:v>
                </c:pt>
                <c:pt idx="224">
                  <c:v>57956.89</c:v>
                </c:pt>
                <c:pt idx="225">
                  <c:v>57572.42</c:v>
                </c:pt>
                <c:pt idx="226">
                  <c:v>58248.98</c:v>
                </c:pt>
                <c:pt idx="227">
                  <c:v>58352.05</c:v>
                </c:pt>
                <c:pt idx="228">
                  <c:v>57329.45</c:v>
                </c:pt>
                <c:pt idx="229">
                  <c:v>57358.68</c:v>
                </c:pt>
                <c:pt idx="230">
                  <c:v>58090.93</c:v>
                </c:pt>
                <c:pt idx="231">
                  <c:v>57039.63</c:v>
                </c:pt>
                <c:pt idx="232">
                  <c:v>54414.89</c:v>
                </c:pt>
                <c:pt idx="233">
                  <c:v>53497.02</c:v>
                </c:pt>
                <c:pt idx="234">
                  <c:v>53392.34</c:v>
                </c:pt>
                <c:pt idx="235">
                  <c:v>53625.38</c:v>
                </c:pt>
                <c:pt idx="236">
                  <c:v>55933.35</c:v>
                </c:pt>
                <c:pt idx="237">
                  <c:v>57185.57</c:v>
                </c:pt>
                <c:pt idx="238">
                  <c:v>58393.51</c:v>
                </c:pt>
                <c:pt idx="239">
                  <c:v>59430.01</c:v>
                </c:pt>
                <c:pt idx="240">
                  <c:v>57961.42</c:v>
                </c:pt>
                <c:pt idx="241">
                  <c:v>58220.26</c:v>
                </c:pt>
                <c:pt idx="242">
                  <c:v>55702.39</c:v>
                </c:pt>
                <c:pt idx="243">
                  <c:v>49789.35</c:v>
                </c:pt>
                <c:pt idx="244">
                  <c:v>49280.34</c:v>
                </c:pt>
                <c:pt idx="245">
                  <c:v>48652.88</c:v>
                </c:pt>
                <c:pt idx="246">
                  <c:v>48599.01</c:v>
                </c:pt>
                <c:pt idx="247">
                  <c:v>48127.58</c:v>
                </c:pt>
                <c:pt idx="248">
                  <c:v>48008.480000000003</c:v>
                </c:pt>
                <c:pt idx="249">
                  <c:v>48056.63</c:v>
                </c:pt>
                <c:pt idx="250">
                  <c:v>48008.93</c:v>
                </c:pt>
                <c:pt idx="251">
                  <c:v>48027.94</c:v>
                </c:pt>
                <c:pt idx="252">
                  <c:v>47960.15</c:v>
                </c:pt>
                <c:pt idx="253">
                  <c:v>48029.79</c:v>
                </c:pt>
                <c:pt idx="254">
                  <c:v>48087.22</c:v>
                </c:pt>
                <c:pt idx="255">
                  <c:v>47949.02</c:v>
                </c:pt>
                <c:pt idx="256">
                  <c:v>48046.94</c:v>
                </c:pt>
                <c:pt idx="257">
                  <c:v>48132.68</c:v>
                </c:pt>
                <c:pt idx="258">
                  <c:v>48499.4</c:v>
                </c:pt>
                <c:pt idx="259">
                  <c:v>48091.95</c:v>
                </c:pt>
                <c:pt idx="260">
                  <c:v>48115</c:v>
                </c:pt>
                <c:pt idx="261">
                  <c:v>48020.62</c:v>
                </c:pt>
                <c:pt idx="262">
                  <c:v>48010.62</c:v>
                </c:pt>
                <c:pt idx="263">
                  <c:v>48075.03</c:v>
                </c:pt>
                <c:pt idx="264">
                  <c:v>48028.639999999999</c:v>
                </c:pt>
                <c:pt idx="265">
                  <c:v>46052.2</c:v>
                </c:pt>
                <c:pt idx="266">
                  <c:v>2183.37</c:v>
                </c:pt>
                <c:pt idx="267">
                  <c:v>3.95</c:v>
                </c:pt>
                <c:pt idx="268">
                  <c:v>1.21</c:v>
                </c:pt>
                <c:pt idx="269">
                  <c:v>2.06</c:v>
                </c:pt>
                <c:pt idx="270">
                  <c:v>3.71</c:v>
                </c:pt>
                <c:pt idx="271">
                  <c:v>0.7</c:v>
                </c:pt>
                <c:pt idx="272">
                  <c:v>1.7</c:v>
                </c:pt>
                <c:pt idx="273">
                  <c:v>3.26</c:v>
                </c:pt>
                <c:pt idx="274">
                  <c:v>1.58</c:v>
                </c:pt>
                <c:pt idx="275">
                  <c:v>1.74</c:v>
                </c:pt>
                <c:pt idx="276">
                  <c:v>1.96</c:v>
                </c:pt>
                <c:pt idx="277">
                  <c:v>0.74</c:v>
                </c:pt>
                <c:pt idx="278">
                  <c:v>1.53</c:v>
                </c:pt>
                <c:pt idx="279">
                  <c:v>2.4</c:v>
                </c:pt>
                <c:pt idx="280">
                  <c:v>0.85</c:v>
                </c:pt>
                <c:pt idx="281">
                  <c:v>1.1100000000000001</c:v>
                </c:pt>
                <c:pt idx="282">
                  <c:v>2.08</c:v>
                </c:pt>
                <c:pt idx="283">
                  <c:v>1.91</c:v>
                </c:pt>
                <c:pt idx="284">
                  <c:v>1.06</c:v>
                </c:pt>
                <c:pt idx="285">
                  <c:v>2.2400000000000002</c:v>
                </c:pt>
              </c:numCache>
            </c:numRef>
          </c:val>
        </c:ser>
        <c:ser>
          <c:idx val="1"/>
          <c:order val="1"/>
          <c:tx>
            <c:v>Client2机器读出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Sheet1!$B$646:$B$931</c:f>
              <c:numCache>
                <c:formatCode>General</c:formatCode>
                <c:ptCount val="286"/>
                <c:pt idx="0">
                  <c:v>2.08</c:v>
                </c:pt>
                <c:pt idx="1">
                  <c:v>0.76</c:v>
                </c:pt>
                <c:pt idx="2">
                  <c:v>1.98</c:v>
                </c:pt>
                <c:pt idx="3">
                  <c:v>2.33</c:v>
                </c:pt>
                <c:pt idx="4">
                  <c:v>1.7</c:v>
                </c:pt>
                <c:pt idx="5">
                  <c:v>1.63</c:v>
                </c:pt>
                <c:pt idx="6">
                  <c:v>1.71</c:v>
                </c:pt>
                <c:pt idx="7">
                  <c:v>0.76</c:v>
                </c:pt>
                <c:pt idx="8">
                  <c:v>5411.62</c:v>
                </c:pt>
                <c:pt idx="9">
                  <c:v>77188.7</c:v>
                </c:pt>
                <c:pt idx="10">
                  <c:v>70377.81</c:v>
                </c:pt>
                <c:pt idx="11">
                  <c:v>64284.63</c:v>
                </c:pt>
                <c:pt idx="12">
                  <c:v>58537.7</c:v>
                </c:pt>
                <c:pt idx="13">
                  <c:v>57103.97</c:v>
                </c:pt>
                <c:pt idx="14">
                  <c:v>56685.99</c:v>
                </c:pt>
                <c:pt idx="15">
                  <c:v>55570.67</c:v>
                </c:pt>
                <c:pt idx="16">
                  <c:v>55747.18</c:v>
                </c:pt>
                <c:pt idx="17">
                  <c:v>55014.96</c:v>
                </c:pt>
                <c:pt idx="18">
                  <c:v>56738.25</c:v>
                </c:pt>
                <c:pt idx="19">
                  <c:v>56297.66</c:v>
                </c:pt>
                <c:pt idx="20">
                  <c:v>54858.28</c:v>
                </c:pt>
                <c:pt idx="21">
                  <c:v>55043.01</c:v>
                </c:pt>
                <c:pt idx="22">
                  <c:v>54481.07</c:v>
                </c:pt>
                <c:pt idx="23">
                  <c:v>54180.63</c:v>
                </c:pt>
                <c:pt idx="24">
                  <c:v>54645.63</c:v>
                </c:pt>
                <c:pt idx="25">
                  <c:v>60640.33</c:v>
                </c:pt>
                <c:pt idx="26">
                  <c:v>61105.9</c:v>
                </c:pt>
                <c:pt idx="27">
                  <c:v>59373</c:v>
                </c:pt>
                <c:pt idx="28">
                  <c:v>56457.21</c:v>
                </c:pt>
                <c:pt idx="29">
                  <c:v>57239.17</c:v>
                </c:pt>
                <c:pt idx="30">
                  <c:v>58758.78</c:v>
                </c:pt>
                <c:pt idx="31">
                  <c:v>58373.81</c:v>
                </c:pt>
                <c:pt idx="32">
                  <c:v>58983.31</c:v>
                </c:pt>
                <c:pt idx="33">
                  <c:v>58541.54</c:v>
                </c:pt>
                <c:pt idx="34">
                  <c:v>58305.45</c:v>
                </c:pt>
                <c:pt idx="35">
                  <c:v>58528.08</c:v>
                </c:pt>
                <c:pt idx="36">
                  <c:v>58214.63</c:v>
                </c:pt>
                <c:pt idx="37">
                  <c:v>57876.57</c:v>
                </c:pt>
                <c:pt idx="38">
                  <c:v>57379.41</c:v>
                </c:pt>
                <c:pt idx="39">
                  <c:v>56922.77</c:v>
                </c:pt>
                <c:pt idx="40">
                  <c:v>56275.26</c:v>
                </c:pt>
                <c:pt idx="41">
                  <c:v>55793.85</c:v>
                </c:pt>
                <c:pt idx="42">
                  <c:v>54224.24</c:v>
                </c:pt>
                <c:pt idx="43">
                  <c:v>53219.5</c:v>
                </c:pt>
                <c:pt idx="44">
                  <c:v>51422.33</c:v>
                </c:pt>
                <c:pt idx="45">
                  <c:v>49937.05</c:v>
                </c:pt>
                <c:pt idx="46">
                  <c:v>48219.12</c:v>
                </c:pt>
                <c:pt idx="47">
                  <c:v>48080.14</c:v>
                </c:pt>
                <c:pt idx="48">
                  <c:v>48117.21</c:v>
                </c:pt>
                <c:pt idx="49">
                  <c:v>48002.41</c:v>
                </c:pt>
                <c:pt idx="50">
                  <c:v>48012.15</c:v>
                </c:pt>
                <c:pt idx="51">
                  <c:v>48053</c:v>
                </c:pt>
                <c:pt idx="52">
                  <c:v>48034.8</c:v>
                </c:pt>
                <c:pt idx="53">
                  <c:v>48133.49</c:v>
                </c:pt>
                <c:pt idx="54">
                  <c:v>48027.5</c:v>
                </c:pt>
                <c:pt idx="55">
                  <c:v>47959.21</c:v>
                </c:pt>
                <c:pt idx="56">
                  <c:v>48056.36</c:v>
                </c:pt>
                <c:pt idx="57">
                  <c:v>48172.53</c:v>
                </c:pt>
                <c:pt idx="58">
                  <c:v>48158.07</c:v>
                </c:pt>
                <c:pt idx="59">
                  <c:v>48084.25</c:v>
                </c:pt>
                <c:pt idx="60">
                  <c:v>48183.31</c:v>
                </c:pt>
                <c:pt idx="61">
                  <c:v>48079.31</c:v>
                </c:pt>
                <c:pt idx="62">
                  <c:v>48169.440000000002</c:v>
                </c:pt>
                <c:pt idx="63">
                  <c:v>47986.69</c:v>
                </c:pt>
                <c:pt idx="64">
                  <c:v>48120.04</c:v>
                </c:pt>
                <c:pt idx="65">
                  <c:v>47989.85</c:v>
                </c:pt>
                <c:pt idx="66">
                  <c:v>48003.81</c:v>
                </c:pt>
                <c:pt idx="67">
                  <c:v>48000.160000000003</c:v>
                </c:pt>
                <c:pt idx="68">
                  <c:v>47944.46</c:v>
                </c:pt>
                <c:pt idx="69">
                  <c:v>48103.64</c:v>
                </c:pt>
                <c:pt idx="70">
                  <c:v>48091.16</c:v>
                </c:pt>
                <c:pt idx="71">
                  <c:v>48102.26</c:v>
                </c:pt>
                <c:pt idx="72">
                  <c:v>47981.45</c:v>
                </c:pt>
                <c:pt idx="73">
                  <c:v>48134.66</c:v>
                </c:pt>
                <c:pt idx="74">
                  <c:v>48202.52</c:v>
                </c:pt>
                <c:pt idx="75">
                  <c:v>48044.45</c:v>
                </c:pt>
                <c:pt idx="76">
                  <c:v>48168.67</c:v>
                </c:pt>
                <c:pt idx="77">
                  <c:v>48062.69</c:v>
                </c:pt>
                <c:pt idx="78">
                  <c:v>48144.77</c:v>
                </c:pt>
                <c:pt idx="79">
                  <c:v>48028.59</c:v>
                </c:pt>
                <c:pt idx="80">
                  <c:v>47978.58</c:v>
                </c:pt>
                <c:pt idx="81">
                  <c:v>48115.86</c:v>
                </c:pt>
                <c:pt idx="82">
                  <c:v>51957.64</c:v>
                </c:pt>
                <c:pt idx="83">
                  <c:v>47968.1</c:v>
                </c:pt>
                <c:pt idx="84">
                  <c:v>48005.81</c:v>
                </c:pt>
                <c:pt idx="85">
                  <c:v>48036.68</c:v>
                </c:pt>
                <c:pt idx="86">
                  <c:v>48202.46</c:v>
                </c:pt>
                <c:pt idx="87">
                  <c:v>48014.559999999998</c:v>
                </c:pt>
                <c:pt idx="88">
                  <c:v>48177.82</c:v>
                </c:pt>
                <c:pt idx="89">
                  <c:v>47984.44</c:v>
                </c:pt>
                <c:pt idx="90">
                  <c:v>48100.51</c:v>
                </c:pt>
                <c:pt idx="91">
                  <c:v>48092.42</c:v>
                </c:pt>
                <c:pt idx="92">
                  <c:v>48027.37</c:v>
                </c:pt>
                <c:pt idx="93">
                  <c:v>48171.05</c:v>
                </c:pt>
                <c:pt idx="94">
                  <c:v>48075.9</c:v>
                </c:pt>
                <c:pt idx="95">
                  <c:v>48003.37</c:v>
                </c:pt>
                <c:pt idx="96">
                  <c:v>48464.45</c:v>
                </c:pt>
                <c:pt idx="97">
                  <c:v>48070.26</c:v>
                </c:pt>
                <c:pt idx="98">
                  <c:v>48066.77</c:v>
                </c:pt>
                <c:pt idx="99">
                  <c:v>48205.97</c:v>
                </c:pt>
                <c:pt idx="100">
                  <c:v>48012.160000000003</c:v>
                </c:pt>
                <c:pt idx="101">
                  <c:v>48084.65</c:v>
                </c:pt>
                <c:pt idx="102">
                  <c:v>48097.23</c:v>
                </c:pt>
                <c:pt idx="103">
                  <c:v>48139.26</c:v>
                </c:pt>
                <c:pt idx="104">
                  <c:v>48073.49</c:v>
                </c:pt>
                <c:pt idx="105">
                  <c:v>48074.98</c:v>
                </c:pt>
                <c:pt idx="106">
                  <c:v>48096.42</c:v>
                </c:pt>
                <c:pt idx="107">
                  <c:v>48179.96</c:v>
                </c:pt>
                <c:pt idx="108">
                  <c:v>48018.87</c:v>
                </c:pt>
                <c:pt idx="109">
                  <c:v>47996.25</c:v>
                </c:pt>
                <c:pt idx="110">
                  <c:v>48009.65</c:v>
                </c:pt>
                <c:pt idx="111">
                  <c:v>47998.36</c:v>
                </c:pt>
                <c:pt idx="112">
                  <c:v>48052.14</c:v>
                </c:pt>
                <c:pt idx="113">
                  <c:v>47960.800000000003</c:v>
                </c:pt>
                <c:pt idx="114">
                  <c:v>48090.49</c:v>
                </c:pt>
                <c:pt idx="115">
                  <c:v>48119.67</c:v>
                </c:pt>
                <c:pt idx="116">
                  <c:v>48125.46</c:v>
                </c:pt>
                <c:pt idx="117">
                  <c:v>48018.44</c:v>
                </c:pt>
                <c:pt idx="118">
                  <c:v>48112.24</c:v>
                </c:pt>
                <c:pt idx="119">
                  <c:v>48147.66</c:v>
                </c:pt>
                <c:pt idx="120">
                  <c:v>48053.54</c:v>
                </c:pt>
                <c:pt idx="121">
                  <c:v>48034.43</c:v>
                </c:pt>
                <c:pt idx="122">
                  <c:v>48189.72</c:v>
                </c:pt>
                <c:pt idx="123">
                  <c:v>48114.44</c:v>
                </c:pt>
                <c:pt idx="124">
                  <c:v>48072.4</c:v>
                </c:pt>
                <c:pt idx="125">
                  <c:v>47940.62</c:v>
                </c:pt>
                <c:pt idx="126">
                  <c:v>48065.93</c:v>
                </c:pt>
                <c:pt idx="127">
                  <c:v>48000.9</c:v>
                </c:pt>
                <c:pt idx="128">
                  <c:v>48009.77</c:v>
                </c:pt>
                <c:pt idx="129">
                  <c:v>47937.96</c:v>
                </c:pt>
                <c:pt idx="130">
                  <c:v>48117.37</c:v>
                </c:pt>
                <c:pt idx="131">
                  <c:v>48069.45</c:v>
                </c:pt>
                <c:pt idx="132">
                  <c:v>48198.01</c:v>
                </c:pt>
                <c:pt idx="133">
                  <c:v>48052.63</c:v>
                </c:pt>
                <c:pt idx="134">
                  <c:v>48014.04</c:v>
                </c:pt>
                <c:pt idx="135">
                  <c:v>48120.51</c:v>
                </c:pt>
                <c:pt idx="136">
                  <c:v>48083.38</c:v>
                </c:pt>
                <c:pt idx="137">
                  <c:v>48058.19</c:v>
                </c:pt>
                <c:pt idx="138">
                  <c:v>48174.09</c:v>
                </c:pt>
                <c:pt idx="139">
                  <c:v>48088.54</c:v>
                </c:pt>
                <c:pt idx="140">
                  <c:v>48141.96</c:v>
                </c:pt>
                <c:pt idx="141">
                  <c:v>47954.79</c:v>
                </c:pt>
                <c:pt idx="142">
                  <c:v>48058.83</c:v>
                </c:pt>
                <c:pt idx="143">
                  <c:v>48009.63</c:v>
                </c:pt>
                <c:pt idx="144">
                  <c:v>48003.25</c:v>
                </c:pt>
                <c:pt idx="145">
                  <c:v>47948.91</c:v>
                </c:pt>
                <c:pt idx="146">
                  <c:v>48121</c:v>
                </c:pt>
                <c:pt idx="147">
                  <c:v>48000.61</c:v>
                </c:pt>
                <c:pt idx="148">
                  <c:v>48207.98</c:v>
                </c:pt>
                <c:pt idx="149">
                  <c:v>48059.66</c:v>
                </c:pt>
                <c:pt idx="150">
                  <c:v>48013.91</c:v>
                </c:pt>
                <c:pt idx="151">
                  <c:v>48120.08</c:v>
                </c:pt>
                <c:pt idx="152">
                  <c:v>48132.75</c:v>
                </c:pt>
                <c:pt idx="153">
                  <c:v>48067.01</c:v>
                </c:pt>
                <c:pt idx="154">
                  <c:v>48068.77</c:v>
                </c:pt>
                <c:pt idx="155">
                  <c:v>48144.11</c:v>
                </c:pt>
                <c:pt idx="156">
                  <c:v>48117.49</c:v>
                </c:pt>
                <c:pt idx="157">
                  <c:v>47960.83</c:v>
                </c:pt>
                <c:pt idx="158">
                  <c:v>48060.59</c:v>
                </c:pt>
                <c:pt idx="159">
                  <c:v>47992.07</c:v>
                </c:pt>
                <c:pt idx="160">
                  <c:v>48053.919999999998</c:v>
                </c:pt>
                <c:pt idx="161">
                  <c:v>47998.29</c:v>
                </c:pt>
                <c:pt idx="162">
                  <c:v>48013.08</c:v>
                </c:pt>
                <c:pt idx="163">
                  <c:v>48318.41</c:v>
                </c:pt>
                <c:pt idx="164">
                  <c:v>48093</c:v>
                </c:pt>
                <c:pt idx="165">
                  <c:v>48114.03</c:v>
                </c:pt>
                <c:pt idx="166">
                  <c:v>48124.55</c:v>
                </c:pt>
                <c:pt idx="167">
                  <c:v>47962.47</c:v>
                </c:pt>
                <c:pt idx="168">
                  <c:v>48185.66</c:v>
                </c:pt>
                <c:pt idx="169">
                  <c:v>48258.43</c:v>
                </c:pt>
                <c:pt idx="170">
                  <c:v>48208.23</c:v>
                </c:pt>
                <c:pt idx="171">
                  <c:v>48066.73</c:v>
                </c:pt>
                <c:pt idx="172">
                  <c:v>48076.13</c:v>
                </c:pt>
                <c:pt idx="173">
                  <c:v>47948.57</c:v>
                </c:pt>
                <c:pt idx="174">
                  <c:v>47936.25</c:v>
                </c:pt>
                <c:pt idx="175">
                  <c:v>48010.79</c:v>
                </c:pt>
                <c:pt idx="176">
                  <c:v>47954.68</c:v>
                </c:pt>
                <c:pt idx="177">
                  <c:v>48013.279999999999</c:v>
                </c:pt>
                <c:pt idx="178">
                  <c:v>48070.78</c:v>
                </c:pt>
                <c:pt idx="179">
                  <c:v>48050.63</c:v>
                </c:pt>
                <c:pt idx="180">
                  <c:v>48088.67</c:v>
                </c:pt>
                <c:pt idx="181">
                  <c:v>48079.28</c:v>
                </c:pt>
                <c:pt idx="182">
                  <c:v>48074.12</c:v>
                </c:pt>
                <c:pt idx="183">
                  <c:v>48140.97</c:v>
                </c:pt>
                <c:pt idx="184">
                  <c:v>47971.56</c:v>
                </c:pt>
                <c:pt idx="185">
                  <c:v>48152.01</c:v>
                </c:pt>
                <c:pt idx="186">
                  <c:v>48211.37</c:v>
                </c:pt>
                <c:pt idx="187">
                  <c:v>48221.26</c:v>
                </c:pt>
                <c:pt idx="188">
                  <c:v>48155.09</c:v>
                </c:pt>
                <c:pt idx="189">
                  <c:v>48212.54</c:v>
                </c:pt>
                <c:pt idx="190">
                  <c:v>48006.76</c:v>
                </c:pt>
                <c:pt idx="191">
                  <c:v>47996.160000000003</c:v>
                </c:pt>
                <c:pt idx="192">
                  <c:v>48140.66</c:v>
                </c:pt>
                <c:pt idx="193">
                  <c:v>48016.93</c:v>
                </c:pt>
                <c:pt idx="194">
                  <c:v>48052.36</c:v>
                </c:pt>
                <c:pt idx="195">
                  <c:v>48017.64</c:v>
                </c:pt>
                <c:pt idx="196">
                  <c:v>47986.86</c:v>
                </c:pt>
                <c:pt idx="197">
                  <c:v>48003.38</c:v>
                </c:pt>
                <c:pt idx="198">
                  <c:v>48067.57</c:v>
                </c:pt>
                <c:pt idx="199">
                  <c:v>48182.48</c:v>
                </c:pt>
                <c:pt idx="200">
                  <c:v>48088.82</c:v>
                </c:pt>
                <c:pt idx="201">
                  <c:v>48131.21</c:v>
                </c:pt>
                <c:pt idx="202">
                  <c:v>54895.13</c:v>
                </c:pt>
                <c:pt idx="203">
                  <c:v>59224.88</c:v>
                </c:pt>
                <c:pt idx="204">
                  <c:v>58171.96</c:v>
                </c:pt>
                <c:pt idx="205">
                  <c:v>58579.26</c:v>
                </c:pt>
                <c:pt idx="206">
                  <c:v>57710.21</c:v>
                </c:pt>
                <c:pt idx="207">
                  <c:v>57783.43</c:v>
                </c:pt>
                <c:pt idx="208">
                  <c:v>58850.29</c:v>
                </c:pt>
                <c:pt idx="209">
                  <c:v>58272.49</c:v>
                </c:pt>
                <c:pt idx="210">
                  <c:v>59663.59</c:v>
                </c:pt>
                <c:pt idx="211">
                  <c:v>59697.36</c:v>
                </c:pt>
                <c:pt idx="212">
                  <c:v>59931.02</c:v>
                </c:pt>
                <c:pt idx="213">
                  <c:v>59513.25</c:v>
                </c:pt>
                <c:pt idx="214">
                  <c:v>58698.59</c:v>
                </c:pt>
                <c:pt idx="215">
                  <c:v>59639.74</c:v>
                </c:pt>
                <c:pt idx="216">
                  <c:v>59036.07</c:v>
                </c:pt>
                <c:pt idx="217">
                  <c:v>58633.77</c:v>
                </c:pt>
                <c:pt idx="218">
                  <c:v>58866.400000000001</c:v>
                </c:pt>
                <c:pt idx="219">
                  <c:v>58145.82</c:v>
                </c:pt>
                <c:pt idx="220">
                  <c:v>58570.66</c:v>
                </c:pt>
                <c:pt idx="221">
                  <c:v>58546.38</c:v>
                </c:pt>
                <c:pt idx="222">
                  <c:v>57962.18</c:v>
                </c:pt>
                <c:pt idx="223">
                  <c:v>58726.74</c:v>
                </c:pt>
                <c:pt idx="224">
                  <c:v>58284.01</c:v>
                </c:pt>
                <c:pt idx="225">
                  <c:v>57584.25</c:v>
                </c:pt>
                <c:pt idx="226">
                  <c:v>58165.88</c:v>
                </c:pt>
                <c:pt idx="227">
                  <c:v>58248.17</c:v>
                </c:pt>
                <c:pt idx="228">
                  <c:v>57542.87</c:v>
                </c:pt>
                <c:pt idx="229">
                  <c:v>57197.4</c:v>
                </c:pt>
                <c:pt idx="230">
                  <c:v>58137.17</c:v>
                </c:pt>
                <c:pt idx="231">
                  <c:v>57181.35</c:v>
                </c:pt>
                <c:pt idx="232">
                  <c:v>54074.559999999998</c:v>
                </c:pt>
                <c:pt idx="233">
                  <c:v>53743.97</c:v>
                </c:pt>
                <c:pt idx="234">
                  <c:v>53618.53</c:v>
                </c:pt>
                <c:pt idx="235">
                  <c:v>53357.71</c:v>
                </c:pt>
                <c:pt idx="236">
                  <c:v>55819.33</c:v>
                </c:pt>
                <c:pt idx="237">
                  <c:v>57230.98</c:v>
                </c:pt>
                <c:pt idx="238">
                  <c:v>58799.25</c:v>
                </c:pt>
                <c:pt idx="239">
                  <c:v>58944.28</c:v>
                </c:pt>
                <c:pt idx="240">
                  <c:v>58172.53</c:v>
                </c:pt>
                <c:pt idx="241">
                  <c:v>58534.64</c:v>
                </c:pt>
                <c:pt idx="242">
                  <c:v>55886.39</c:v>
                </c:pt>
                <c:pt idx="243">
                  <c:v>49612.52</c:v>
                </c:pt>
                <c:pt idx="244">
                  <c:v>49019.67</c:v>
                </c:pt>
                <c:pt idx="245">
                  <c:v>48789.71</c:v>
                </c:pt>
                <c:pt idx="246">
                  <c:v>48407.15</c:v>
                </c:pt>
                <c:pt idx="247">
                  <c:v>48248.76</c:v>
                </c:pt>
                <c:pt idx="248">
                  <c:v>48117.48</c:v>
                </c:pt>
                <c:pt idx="249">
                  <c:v>48121.760000000002</c:v>
                </c:pt>
                <c:pt idx="250">
                  <c:v>48071.18</c:v>
                </c:pt>
                <c:pt idx="251">
                  <c:v>47934.3</c:v>
                </c:pt>
                <c:pt idx="252">
                  <c:v>48000.86</c:v>
                </c:pt>
                <c:pt idx="253">
                  <c:v>47999.96</c:v>
                </c:pt>
                <c:pt idx="254">
                  <c:v>48003.44</c:v>
                </c:pt>
                <c:pt idx="255">
                  <c:v>48133.85</c:v>
                </c:pt>
                <c:pt idx="256">
                  <c:v>48067.18</c:v>
                </c:pt>
                <c:pt idx="257">
                  <c:v>48066.86</c:v>
                </c:pt>
                <c:pt idx="258">
                  <c:v>47472.53</c:v>
                </c:pt>
                <c:pt idx="259">
                  <c:v>47985.41</c:v>
                </c:pt>
                <c:pt idx="260">
                  <c:v>47965.89</c:v>
                </c:pt>
                <c:pt idx="261">
                  <c:v>47939.78</c:v>
                </c:pt>
                <c:pt idx="262">
                  <c:v>48007.27</c:v>
                </c:pt>
                <c:pt idx="263">
                  <c:v>48074.22</c:v>
                </c:pt>
                <c:pt idx="264">
                  <c:v>48006.37</c:v>
                </c:pt>
                <c:pt idx="265">
                  <c:v>46020.61</c:v>
                </c:pt>
                <c:pt idx="266">
                  <c:v>1975.88</c:v>
                </c:pt>
                <c:pt idx="267">
                  <c:v>3.82</c:v>
                </c:pt>
                <c:pt idx="268">
                  <c:v>1.85</c:v>
                </c:pt>
                <c:pt idx="269">
                  <c:v>0.61</c:v>
                </c:pt>
                <c:pt idx="270">
                  <c:v>4.1100000000000003</c:v>
                </c:pt>
                <c:pt idx="271">
                  <c:v>0.7</c:v>
                </c:pt>
                <c:pt idx="272">
                  <c:v>1.76</c:v>
                </c:pt>
                <c:pt idx="273">
                  <c:v>3.26</c:v>
                </c:pt>
                <c:pt idx="274">
                  <c:v>1.71</c:v>
                </c:pt>
                <c:pt idx="275">
                  <c:v>1.49</c:v>
                </c:pt>
                <c:pt idx="276">
                  <c:v>2.34</c:v>
                </c:pt>
                <c:pt idx="277">
                  <c:v>0.74</c:v>
                </c:pt>
                <c:pt idx="278">
                  <c:v>1.18</c:v>
                </c:pt>
                <c:pt idx="279">
                  <c:v>2.4</c:v>
                </c:pt>
                <c:pt idx="280">
                  <c:v>0.85</c:v>
                </c:pt>
                <c:pt idx="281">
                  <c:v>0.76</c:v>
                </c:pt>
                <c:pt idx="282">
                  <c:v>1.96</c:v>
                </c:pt>
                <c:pt idx="283">
                  <c:v>1.91</c:v>
                </c:pt>
                <c:pt idx="284">
                  <c:v>0.71</c:v>
                </c:pt>
                <c:pt idx="285">
                  <c:v>2.2400000000000002</c:v>
                </c:pt>
              </c:numCache>
            </c:numRef>
          </c:val>
        </c:ser>
        <c:ser>
          <c:idx val="2"/>
          <c:order val="2"/>
          <c:tx>
            <c:v>Client3机器读出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Sheet1!$C$646:$C$931</c:f>
              <c:numCache>
                <c:formatCode>General</c:formatCode>
                <c:ptCount val="286"/>
                <c:pt idx="0">
                  <c:v>2.15</c:v>
                </c:pt>
                <c:pt idx="1">
                  <c:v>0.76</c:v>
                </c:pt>
                <c:pt idx="2">
                  <c:v>1.98</c:v>
                </c:pt>
                <c:pt idx="3">
                  <c:v>2.46</c:v>
                </c:pt>
                <c:pt idx="4">
                  <c:v>1.57</c:v>
                </c:pt>
                <c:pt idx="5">
                  <c:v>1.69</c:v>
                </c:pt>
                <c:pt idx="6">
                  <c:v>1.58</c:v>
                </c:pt>
                <c:pt idx="7">
                  <c:v>0.76</c:v>
                </c:pt>
                <c:pt idx="8">
                  <c:v>5477.77</c:v>
                </c:pt>
                <c:pt idx="9">
                  <c:v>77660.100000000006</c:v>
                </c:pt>
                <c:pt idx="10">
                  <c:v>70691.34</c:v>
                </c:pt>
                <c:pt idx="11">
                  <c:v>64421.66</c:v>
                </c:pt>
                <c:pt idx="12">
                  <c:v>58608.57</c:v>
                </c:pt>
                <c:pt idx="13">
                  <c:v>57255.39</c:v>
                </c:pt>
                <c:pt idx="14">
                  <c:v>56602.76</c:v>
                </c:pt>
                <c:pt idx="15">
                  <c:v>55497.05</c:v>
                </c:pt>
                <c:pt idx="16">
                  <c:v>55432.32</c:v>
                </c:pt>
                <c:pt idx="17">
                  <c:v>55249.56</c:v>
                </c:pt>
                <c:pt idx="18">
                  <c:v>56537.32</c:v>
                </c:pt>
                <c:pt idx="19">
                  <c:v>56667.18</c:v>
                </c:pt>
                <c:pt idx="20">
                  <c:v>55033.57</c:v>
                </c:pt>
                <c:pt idx="21">
                  <c:v>54737.65</c:v>
                </c:pt>
                <c:pt idx="22">
                  <c:v>54571.76</c:v>
                </c:pt>
                <c:pt idx="23">
                  <c:v>54198.400000000001</c:v>
                </c:pt>
                <c:pt idx="24">
                  <c:v>54267.39</c:v>
                </c:pt>
                <c:pt idx="25">
                  <c:v>60787.37</c:v>
                </c:pt>
                <c:pt idx="26">
                  <c:v>61103.47</c:v>
                </c:pt>
                <c:pt idx="27">
                  <c:v>59689.42</c:v>
                </c:pt>
                <c:pt idx="28">
                  <c:v>56117.96</c:v>
                </c:pt>
                <c:pt idx="29">
                  <c:v>57451.42</c:v>
                </c:pt>
                <c:pt idx="30">
                  <c:v>58376.12</c:v>
                </c:pt>
                <c:pt idx="31">
                  <c:v>58071.86</c:v>
                </c:pt>
                <c:pt idx="32">
                  <c:v>58980.12</c:v>
                </c:pt>
                <c:pt idx="33">
                  <c:v>58297.85</c:v>
                </c:pt>
                <c:pt idx="34">
                  <c:v>58284.36</c:v>
                </c:pt>
                <c:pt idx="35">
                  <c:v>58784.87</c:v>
                </c:pt>
                <c:pt idx="36">
                  <c:v>57923.72</c:v>
                </c:pt>
                <c:pt idx="37">
                  <c:v>58066.9</c:v>
                </c:pt>
                <c:pt idx="38">
                  <c:v>57478.75</c:v>
                </c:pt>
                <c:pt idx="39">
                  <c:v>56686.05</c:v>
                </c:pt>
                <c:pt idx="40">
                  <c:v>56195.39</c:v>
                </c:pt>
                <c:pt idx="41">
                  <c:v>56022.76</c:v>
                </c:pt>
                <c:pt idx="42">
                  <c:v>54335.83</c:v>
                </c:pt>
                <c:pt idx="43">
                  <c:v>52748.57</c:v>
                </c:pt>
                <c:pt idx="44">
                  <c:v>51370.51</c:v>
                </c:pt>
                <c:pt idx="45">
                  <c:v>50382.43</c:v>
                </c:pt>
                <c:pt idx="46">
                  <c:v>48098.720000000001</c:v>
                </c:pt>
                <c:pt idx="47">
                  <c:v>47952.36</c:v>
                </c:pt>
                <c:pt idx="48">
                  <c:v>47985.11</c:v>
                </c:pt>
                <c:pt idx="49">
                  <c:v>48050.19</c:v>
                </c:pt>
                <c:pt idx="50">
                  <c:v>48015.38</c:v>
                </c:pt>
                <c:pt idx="51">
                  <c:v>47963.44</c:v>
                </c:pt>
                <c:pt idx="52">
                  <c:v>47987.69</c:v>
                </c:pt>
                <c:pt idx="53">
                  <c:v>48073.5</c:v>
                </c:pt>
                <c:pt idx="54">
                  <c:v>48058.13</c:v>
                </c:pt>
                <c:pt idx="55">
                  <c:v>48153.53</c:v>
                </c:pt>
                <c:pt idx="56">
                  <c:v>48205.55</c:v>
                </c:pt>
                <c:pt idx="57">
                  <c:v>48205.52</c:v>
                </c:pt>
                <c:pt idx="58">
                  <c:v>48224.06</c:v>
                </c:pt>
                <c:pt idx="59">
                  <c:v>48274.9</c:v>
                </c:pt>
                <c:pt idx="60">
                  <c:v>48020.83</c:v>
                </c:pt>
                <c:pt idx="61">
                  <c:v>48037.42</c:v>
                </c:pt>
                <c:pt idx="62">
                  <c:v>48003.31</c:v>
                </c:pt>
                <c:pt idx="63">
                  <c:v>47974.87</c:v>
                </c:pt>
                <c:pt idx="64">
                  <c:v>48055.74</c:v>
                </c:pt>
                <c:pt idx="65">
                  <c:v>47977.5</c:v>
                </c:pt>
                <c:pt idx="66">
                  <c:v>47936.92</c:v>
                </c:pt>
                <c:pt idx="67">
                  <c:v>47890.879999999997</c:v>
                </c:pt>
                <c:pt idx="68">
                  <c:v>48040.7</c:v>
                </c:pt>
                <c:pt idx="69">
                  <c:v>48085.81</c:v>
                </c:pt>
                <c:pt idx="70">
                  <c:v>47965.71</c:v>
                </c:pt>
                <c:pt idx="71">
                  <c:v>48201.19</c:v>
                </c:pt>
                <c:pt idx="72">
                  <c:v>48074.07</c:v>
                </c:pt>
                <c:pt idx="73">
                  <c:v>48172.28</c:v>
                </c:pt>
                <c:pt idx="74">
                  <c:v>48244.38</c:v>
                </c:pt>
                <c:pt idx="75">
                  <c:v>48336.76</c:v>
                </c:pt>
                <c:pt idx="76">
                  <c:v>48150.51</c:v>
                </c:pt>
                <c:pt idx="77">
                  <c:v>48096.160000000003</c:v>
                </c:pt>
                <c:pt idx="78">
                  <c:v>47971.66</c:v>
                </c:pt>
                <c:pt idx="79">
                  <c:v>47953.86</c:v>
                </c:pt>
                <c:pt idx="80">
                  <c:v>47943.16</c:v>
                </c:pt>
                <c:pt idx="81">
                  <c:v>48046.79</c:v>
                </c:pt>
                <c:pt idx="82">
                  <c:v>51962.58</c:v>
                </c:pt>
                <c:pt idx="83">
                  <c:v>47954.03</c:v>
                </c:pt>
                <c:pt idx="84">
                  <c:v>47973.11</c:v>
                </c:pt>
                <c:pt idx="85">
                  <c:v>48058.78</c:v>
                </c:pt>
                <c:pt idx="86">
                  <c:v>48073.94</c:v>
                </c:pt>
                <c:pt idx="87">
                  <c:v>48120.13</c:v>
                </c:pt>
                <c:pt idx="88">
                  <c:v>47971.69</c:v>
                </c:pt>
                <c:pt idx="89">
                  <c:v>48120.02</c:v>
                </c:pt>
                <c:pt idx="90">
                  <c:v>48146.54</c:v>
                </c:pt>
                <c:pt idx="91">
                  <c:v>48205.31</c:v>
                </c:pt>
                <c:pt idx="92">
                  <c:v>48223.25</c:v>
                </c:pt>
                <c:pt idx="93">
                  <c:v>48123.9</c:v>
                </c:pt>
                <c:pt idx="94">
                  <c:v>48065.17</c:v>
                </c:pt>
                <c:pt idx="95">
                  <c:v>47948.88</c:v>
                </c:pt>
                <c:pt idx="96">
                  <c:v>48533.49</c:v>
                </c:pt>
                <c:pt idx="97">
                  <c:v>47986.45</c:v>
                </c:pt>
                <c:pt idx="98">
                  <c:v>48006.84</c:v>
                </c:pt>
                <c:pt idx="99">
                  <c:v>48020.59</c:v>
                </c:pt>
                <c:pt idx="100">
                  <c:v>47994.95</c:v>
                </c:pt>
                <c:pt idx="101">
                  <c:v>48002.9</c:v>
                </c:pt>
                <c:pt idx="102">
                  <c:v>48111.64</c:v>
                </c:pt>
                <c:pt idx="103">
                  <c:v>48039.33</c:v>
                </c:pt>
                <c:pt idx="104">
                  <c:v>48185.52</c:v>
                </c:pt>
                <c:pt idx="105">
                  <c:v>48028.82</c:v>
                </c:pt>
                <c:pt idx="106">
                  <c:v>48274.080000000002</c:v>
                </c:pt>
                <c:pt idx="107">
                  <c:v>48325.97</c:v>
                </c:pt>
                <c:pt idx="108">
                  <c:v>48045.96</c:v>
                </c:pt>
                <c:pt idx="109">
                  <c:v>48246.34</c:v>
                </c:pt>
                <c:pt idx="110">
                  <c:v>47999.79</c:v>
                </c:pt>
                <c:pt idx="111">
                  <c:v>47946.67</c:v>
                </c:pt>
                <c:pt idx="112">
                  <c:v>47936.75</c:v>
                </c:pt>
                <c:pt idx="113">
                  <c:v>47904.72</c:v>
                </c:pt>
                <c:pt idx="114">
                  <c:v>48045.72</c:v>
                </c:pt>
                <c:pt idx="115">
                  <c:v>48015</c:v>
                </c:pt>
                <c:pt idx="116">
                  <c:v>47991.28</c:v>
                </c:pt>
                <c:pt idx="117">
                  <c:v>47972.01</c:v>
                </c:pt>
                <c:pt idx="118">
                  <c:v>48039.66</c:v>
                </c:pt>
                <c:pt idx="119">
                  <c:v>48141.66</c:v>
                </c:pt>
                <c:pt idx="120">
                  <c:v>48005.89</c:v>
                </c:pt>
                <c:pt idx="121">
                  <c:v>48152.1</c:v>
                </c:pt>
                <c:pt idx="122">
                  <c:v>48137.79</c:v>
                </c:pt>
                <c:pt idx="123">
                  <c:v>48217.38</c:v>
                </c:pt>
                <c:pt idx="124">
                  <c:v>48277.86</c:v>
                </c:pt>
                <c:pt idx="125">
                  <c:v>48146.97</c:v>
                </c:pt>
                <c:pt idx="126">
                  <c:v>48123.48</c:v>
                </c:pt>
                <c:pt idx="127">
                  <c:v>48044.02</c:v>
                </c:pt>
                <c:pt idx="128">
                  <c:v>47932.22</c:v>
                </c:pt>
                <c:pt idx="129">
                  <c:v>47893.89</c:v>
                </c:pt>
                <c:pt idx="130">
                  <c:v>47988.85</c:v>
                </c:pt>
                <c:pt idx="131">
                  <c:v>47978.43</c:v>
                </c:pt>
                <c:pt idx="132">
                  <c:v>48034.97</c:v>
                </c:pt>
                <c:pt idx="133">
                  <c:v>47968.52</c:v>
                </c:pt>
                <c:pt idx="134">
                  <c:v>48019.45</c:v>
                </c:pt>
                <c:pt idx="135">
                  <c:v>48106.29</c:v>
                </c:pt>
                <c:pt idx="136">
                  <c:v>48034.15</c:v>
                </c:pt>
                <c:pt idx="137">
                  <c:v>48182.79</c:v>
                </c:pt>
                <c:pt idx="138">
                  <c:v>48022.59</c:v>
                </c:pt>
                <c:pt idx="139">
                  <c:v>48179.65</c:v>
                </c:pt>
                <c:pt idx="140">
                  <c:v>48321.82</c:v>
                </c:pt>
                <c:pt idx="141">
                  <c:v>48098.91</c:v>
                </c:pt>
                <c:pt idx="142">
                  <c:v>48217.73</c:v>
                </c:pt>
                <c:pt idx="143">
                  <c:v>48057.05</c:v>
                </c:pt>
                <c:pt idx="144">
                  <c:v>48004.35</c:v>
                </c:pt>
                <c:pt idx="145">
                  <c:v>47886.17</c:v>
                </c:pt>
                <c:pt idx="146">
                  <c:v>47930.42</c:v>
                </c:pt>
                <c:pt idx="147">
                  <c:v>47983.65</c:v>
                </c:pt>
                <c:pt idx="148">
                  <c:v>48036.23</c:v>
                </c:pt>
                <c:pt idx="149">
                  <c:v>47983.38</c:v>
                </c:pt>
                <c:pt idx="150">
                  <c:v>48008.14</c:v>
                </c:pt>
                <c:pt idx="151">
                  <c:v>48020.02</c:v>
                </c:pt>
                <c:pt idx="152">
                  <c:v>48146.1</c:v>
                </c:pt>
                <c:pt idx="153">
                  <c:v>48025.04</c:v>
                </c:pt>
                <c:pt idx="154">
                  <c:v>48191.94</c:v>
                </c:pt>
                <c:pt idx="155">
                  <c:v>48032.59</c:v>
                </c:pt>
                <c:pt idx="156">
                  <c:v>48179.17</c:v>
                </c:pt>
                <c:pt idx="157">
                  <c:v>48288.4</c:v>
                </c:pt>
                <c:pt idx="158">
                  <c:v>48131.19</c:v>
                </c:pt>
                <c:pt idx="159">
                  <c:v>48207.360000000001</c:v>
                </c:pt>
                <c:pt idx="160">
                  <c:v>48021.760000000002</c:v>
                </c:pt>
                <c:pt idx="161">
                  <c:v>47996.02</c:v>
                </c:pt>
                <c:pt idx="162">
                  <c:v>47951.7</c:v>
                </c:pt>
                <c:pt idx="163">
                  <c:v>47117.4</c:v>
                </c:pt>
                <c:pt idx="164">
                  <c:v>48067.79</c:v>
                </c:pt>
                <c:pt idx="165">
                  <c:v>47944.61</c:v>
                </c:pt>
                <c:pt idx="166">
                  <c:v>47887.8</c:v>
                </c:pt>
                <c:pt idx="167">
                  <c:v>47926.38</c:v>
                </c:pt>
                <c:pt idx="168">
                  <c:v>47992.4</c:v>
                </c:pt>
                <c:pt idx="169">
                  <c:v>48020.79</c:v>
                </c:pt>
                <c:pt idx="170">
                  <c:v>48009.79</c:v>
                </c:pt>
                <c:pt idx="171">
                  <c:v>48009.5</c:v>
                </c:pt>
                <c:pt idx="172">
                  <c:v>48022.01</c:v>
                </c:pt>
                <c:pt idx="173">
                  <c:v>48174.44</c:v>
                </c:pt>
                <c:pt idx="174">
                  <c:v>48299.8</c:v>
                </c:pt>
                <c:pt idx="175">
                  <c:v>48314.3</c:v>
                </c:pt>
                <c:pt idx="176">
                  <c:v>48224.57</c:v>
                </c:pt>
                <c:pt idx="177">
                  <c:v>47953.23</c:v>
                </c:pt>
                <c:pt idx="178">
                  <c:v>48081.59</c:v>
                </c:pt>
                <c:pt idx="179">
                  <c:v>48261.96</c:v>
                </c:pt>
                <c:pt idx="180">
                  <c:v>47987.44</c:v>
                </c:pt>
                <c:pt idx="181">
                  <c:v>47943.42</c:v>
                </c:pt>
                <c:pt idx="182">
                  <c:v>47920.51</c:v>
                </c:pt>
                <c:pt idx="183">
                  <c:v>47941.64</c:v>
                </c:pt>
                <c:pt idx="184">
                  <c:v>47871.54</c:v>
                </c:pt>
                <c:pt idx="185">
                  <c:v>48074.34</c:v>
                </c:pt>
                <c:pt idx="186">
                  <c:v>47999.87</c:v>
                </c:pt>
                <c:pt idx="187">
                  <c:v>48025.9</c:v>
                </c:pt>
                <c:pt idx="188">
                  <c:v>48024.12</c:v>
                </c:pt>
                <c:pt idx="189">
                  <c:v>48861.94</c:v>
                </c:pt>
                <c:pt idx="190">
                  <c:v>48167.6</c:v>
                </c:pt>
                <c:pt idx="191">
                  <c:v>48198.44</c:v>
                </c:pt>
                <c:pt idx="192">
                  <c:v>48275.3</c:v>
                </c:pt>
                <c:pt idx="193">
                  <c:v>47998.02</c:v>
                </c:pt>
                <c:pt idx="194">
                  <c:v>47921.08</c:v>
                </c:pt>
                <c:pt idx="195">
                  <c:v>47942.64</c:v>
                </c:pt>
                <c:pt idx="196">
                  <c:v>47938.78</c:v>
                </c:pt>
                <c:pt idx="197">
                  <c:v>48003.81</c:v>
                </c:pt>
                <c:pt idx="198">
                  <c:v>47960.82</c:v>
                </c:pt>
                <c:pt idx="199">
                  <c:v>47885.120000000003</c:v>
                </c:pt>
                <c:pt idx="200">
                  <c:v>47930.239999999998</c:v>
                </c:pt>
                <c:pt idx="201">
                  <c:v>47942.03</c:v>
                </c:pt>
                <c:pt idx="202">
                  <c:v>55517.26</c:v>
                </c:pt>
                <c:pt idx="203">
                  <c:v>59310.07</c:v>
                </c:pt>
                <c:pt idx="204">
                  <c:v>57985.01</c:v>
                </c:pt>
                <c:pt idx="205">
                  <c:v>58048.11</c:v>
                </c:pt>
                <c:pt idx="206">
                  <c:v>57953.04</c:v>
                </c:pt>
                <c:pt idx="207">
                  <c:v>58199.17</c:v>
                </c:pt>
                <c:pt idx="208">
                  <c:v>58348.51</c:v>
                </c:pt>
                <c:pt idx="209">
                  <c:v>57836.14</c:v>
                </c:pt>
                <c:pt idx="210">
                  <c:v>60257.15</c:v>
                </c:pt>
                <c:pt idx="211">
                  <c:v>60235.67</c:v>
                </c:pt>
                <c:pt idx="212">
                  <c:v>59243.06</c:v>
                </c:pt>
                <c:pt idx="213">
                  <c:v>59548.639999999999</c:v>
                </c:pt>
                <c:pt idx="214">
                  <c:v>59149.05</c:v>
                </c:pt>
                <c:pt idx="215">
                  <c:v>58956.79</c:v>
                </c:pt>
                <c:pt idx="216">
                  <c:v>59755.73</c:v>
                </c:pt>
                <c:pt idx="217">
                  <c:v>58296.31</c:v>
                </c:pt>
                <c:pt idx="218">
                  <c:v>58512.4</c:v>
                </c:pt>
                <c:pt idx="219">
                  <c:v>58982.06</c:v>
                </c:pt>
                <c:pt idx="220">
                  <c:v>58139.21</c:v>
                </c:pt>
                <c:pt idx="221">
                  <c:v>58058.96</c:v>
                </c:pt>
                <c:pt idx="222">
                  <c:v>58357.63</c:v>
                </c:pt>
                <c:pt idx="223">
                  <c:v>58976.86</c:v>
                </c:pt>
                <c:pt idx="224">
                  <c:v>57901.63</c:v>
                </c:pt>
                <c:pt idx="225">
                  <c:v>57446.78</c:v>
                </c:pt>
                <c:pt idx="226">
                  <c:v>58197.32</c:v>
                </c:pt>
                <c:pt idx="227">
                  <c:v>58804.56</c:v>
                </c:pt>
                <c:pt idx="228">
                  <c:v>57400.46</c:v>
                </c:pt>
                <c:pt idx="229">
                  <c:v>57382.8</c:v>
                </c:pt>
                <c:pt idx="230">
                  <c:v>58124.59</c:v>
                </c:pt>
                <c:pt idx="231">
                  <c:v>57041.47</c:v>
                </c:pt>
                <c:pt idx="232">
                  <c:v>53683.49</c:v>
                </c:pt>
                <c:pt idx="233">
                  <c:v>54050.07</c:v>
                </c:pt>
                <c:pt idx="234">
                  <c:v>53148.03</c:v>
                </c:pt>
                <c:pt idx="235">
                  <c:v>53780.959999999999</c:v>
                </c:pt>
                <c:pt idx="236">
                  <c:v>55778.720000000001</c:v>
                </c:pt>
                <c:pt idx="237">
                  <c:v>56965.22</c:v>
                </c:pt>
                <c:pt idx="238">
                  <c:v>58911.23</c:v>
                </c:pt>
                <c:pt idx="239">
                  <c:v>58902.02</c:v>
                </c:pt>
                <c:pt idx="240">
                  <c:v>58451.37</c:v>
                </c:pt>
                <c:pt idx="241">
                  <c:v>58280.58</c:v>
                </c:pt>
                <c:pt idx="242">
                  <c:v>55836.46</c:v>
                </c:pt>
                <c:pt idx="243">
                  <c:v>49526.47</c:v>
                </c:pt>
                <c:pt idx="244">
                  <c:v>49450.61</c:v>
                </c:pt>
                <c:pt idx="245">
                  <c:v>48293.34</c:v>
                </c:pt>
                <c:pt idx="246">
                  <c:v>48759.85</c:v>
                </c:pt>
                <c:pt idx="247">
                  <c:v>48321.53</c:v>
                </c:pt>
                <c:pt idx="248">
                  <c:v>48163.98</c:v>
                </c:pt>
                <c:pt idx="249">
                  <c:v>48072.69</c:v>
                </c:pt>
                <c:pt idx="250">
                  <c:v>48012.35</c:v>
                </c:pt>
                <c:pt idx="251">
                  <c:v>48054.09</c:v>
                </c:pt>
                <c:pt idx="252">
                  <c:v>48001.32</c:v>
                </c:pt>
                <c:pt idx="253">
                  <c:v>48018.15</c:v>
                </c:pt>
                <c:pt idx="254">
                  <c:v>47961.08</c:v>
                </c:pt>
                <c:pt idx="255">
                  <c:v>48001.440000000002</c:v>
                </c:pt>
                <c:pt idx="256">
                  <c:v>47897.72</c:v>
                </c:pt>
                <c:pt idx="257">
                  <c:v>47994.38</c:v>
                </c:pt>
                <c:pt idx="258">
                  <c:v>48117.4</c:v>
                </c:pt>
                <c:pt idx="259">
                  <c:v>48137.440000000002</c:v>
                </c:pt>
                <c:pt idx="260">
                  <c:v>48148.88</c:v>
                </c:pt>
                <c:pt idx="261">
                  <c:v>48238.26</c:v>
                </c:pt>
                <c:pt idx="262">
                  <c:v>48228.68</c:v>
                </c:pt>
                <c:pt idx="263">
                  <c:v>48227.96</c:v>
                </c:pt>
                <c:pt idx="264">
                  <c:v>48085.74</c:v>
                </c:pt>
                <c:pt idx="265">
                  <c:v>46354.68</c:v>
                </c:pt>
                <c:pt idx="266">
                  <c:v>2740.38</c:v>
                </c:pt>
                <c:pt idx="267">
                  <c:v>3.88</c:v>
                </c:pt>
                <c:pt idx="268">
                  <c:v>1.21</c:v>
                </c:pt>
                <c:pt idx="269">
                  <c:v>2</c:v>
                </c:pt>
                <c:pt idx="270">
                  <c:v>3.71</c:v>
                </c:pt>
                <c:pt idx="271">
                  <c:v>0.7</c:v>
                </c:pt>
                <c:pt idx="272">
                  <c:v>1.83</c:v>
                </c:pt>
                <c:pt idx="273">
                  <c:v>3.26</c:v>
                </c:pt>
                <c:pt idx="274">
                  <c:v>1.58</c:v>
                </c:pt>
                <c:pt idx="275">
                  <c:v>1.36</c:v>
                </c:pt>
                <c:pt idx="276">
                  <c:v>2.27</c:v>
                </c:pt>
                <c:pt idx="277">
                  <c:v>0.68</c:v>
                </c:pt>
                <c:pt idx="278">
                  <c:v>1.59</c:v>
                </c:pt>
                <c:pt idx="279">
                  <c:v>2.4</c:v>
                </c:pt>
                <c:pt idx="280">
                  <c:v>0.85</c:v>
                </c:pt>
                <c:pt idx="281">
                  <c:v>1.1100000000000001</c:v>
                </c:pt>
                <c:pt idx="282">
                  <c:v>1.96</c:v>
                </c:pt>
                <c:pt idx="283">
                  <c:v>1.91</c:v>
                </c:pt>
                <c:pt idx="284">
                  <c:v>1.06</c:v>
                </c:pt>
                <c:pt idx="285">
                  <c:v>2.2400000000000002</c:v>
                </c:pt>
              </c:numCache>
            </c:numRef>
          </c:val>
        </c:ser>
        <c:ser>
          <c:idx val="3"/>
          <c:order val="3"/>
          <c:tx>
            <c:v>Client4机器读出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Sheet1!$D$646:$D$931</c:f>
              <c:numCache>
                <c:formatCode>General</c:formatCode>
                <c:ptCount val="286"/>
                <c:pt idx="0">
                  <c:v>1.91</c:v>
                </c:pt>
                <c:pt idx="1">
                  <c:v>0.61</c:v>
                </c:pt>
                <c:pt idx="2">
                  <c:v>1.55</c:v>
                </c:pt>
                <c:pt idx="3">
                  <c:v>2.1</c:v>
                </c:pt>
                <c:pt idx="4">
                  <c:v>1.64</c:v>
                </c:pt>
                <c:pt idx="5">
                  <c:v>1.34</c:v>
                </c:pt>
                <c:pt idx="6">
                  <c:v>1.56</c:v>
                </c:pt>
                <c:pt idx="7">
                  <c:v>0.64</c:v>
                </c:pt>
                <c:pt idx="8">
                  <c:v>2.79</c:v>
                </c:pt>
                <c:pt idx="9">
                  <c:v>3211.76</c:v>
                </c:pt>
                <c:pt idx="10">
                  <c:v>24217.23</c:v>
                </c:pt>
                <c:pt idx="11">
                  <c:v>31727.57</c:v>
                </c:pt>
                <c:pt idx="12">
                  <c:v>29897.279999999999</c:v>
                </c:pt>
                <c:pt idx="13">
                  <c:v>30653.99</c:v>
                </c:pt>
                <c:pt idx="14">
                  <c:v>31120.17</c:v>
                </c:pt>
                <c:pt idx="15">
                  <c:v>31533.82</c:v>
                </c:pt>
                <c:pt idx="16">
                  <c:v>31204.49</c:v>
                </c:pt>
                <c:pt idx="17">
                  <c:v>30699.72</c:v>
                </c:pt>
                <c:pt idx="18">
                  <c:v>32024.92</c:v>
                </c:pt>
                <c:pt idx="19">
                  <c:v>31991.82</c:v>
                </c:pt>
                <c:pt idx="20">
                  <c:v>30986.9</c:v>
                </c:pt>
                <c:pt idx="21">
                  <c:v>32425.58</c:v>
                </c:pt>
                <c:pt idx="22">
                  <c:v>33134.17</c:v>
                </c:pt>
                <c:pt idx="23">
                  <c:v>34442.67</c:v>
                </c:pt>
                <c:pt idx="24">
                  <c:v>37869.26</c:v>
                </c:pt>
                <c:pt idx="25">
                  <c:v>45905.37</c:v>
                </c:pt>
                <c:pt idx="26">
                  <c:v>50942.25</c:v>
                </c:pt>
                <c:pt idx="27">
                  <c:v>56239.15</c:v>
                </c:pt>
                <c:pt idx="28">
                  <c:v>55968.18</c:v>
                </c:pt>
                <c:pt idx="29">
                  <c:v>57744.88</c:v>
                </c:pt>
                <c:pt idx="30">
                  <c:v>58126.83</c:v>
                </c:pt>
                <c:pt idx="31">
                  <c:v>59046.69</c:v>
                </c:pt>
                <c:pt idx="32">
                  <c:v>58359.79</c:v>
                </c:pt>
                <c:pt idx="33">
                  <c:v>58714.1</c:v>
                </c:pt>
                <c:pt idx="34">
                  <c:v>58509.21</c:v>
                </c:pt>
                <c:pt idx="35">
                  <c:v>58230.6</c:v>
                </c:pt>
                <c:pt idx="36">
                  <c:v>58600.73</c:v>
                </c:pt>
                <c:pt idx="37">
                  <c:v>57566.15</c:v>
                </c:pt>
                <c:pt idx="38">
                  <c:v>57316.74</c:v>
                </c:pt>
                <c:pt idx="39">
                  <c:v>56927.6</c:v>
                </c:pt>
                <c:pt idx="40">
                  <c:v>56467</c:v>
                </c:pt>
                <c:pt idx="41">
                  <c:v>55514.22</c:v>
                </c:pt>
                <c:pt idx="42">
                  <c:v>54273.81</c:v>
                </c:pt>
                <c:pt idx="43">
                  <c:v>53507.15</c:v>
                </c:pt>
                <c:pt idx="44">
                  <c:v>51546.09</c:v>
                </c:pt>
                <c:pt idx="45">
                  <c:v>49327.56</c:v>
                </c:pt>
                <c:pt idx="46">
                  <c:v>48330.37</c:v>
                </c:pt>
                <c:pt idx="47">
                  <c:v>48269.73</c:v>
                </c:pt>
                <c:pt idx="48">
                  <c:v>48184.67</c:v>
                </c:pt>
                <c:pt idx="49">
                  <c:v>48114.559999999998</c:v>
                </c:pt>
                <c:pt idx="50">
                  <c:v>48127.01</c:v>
                </c:pt>
                <c:pt idx="51">
                  <c:v>48074.8</c:v>
                </c:pt>
                <c:pt idx="52">
                  <c:v>48069.91</c:v>
                </c:pt>
                <c:pt idx="53">
                  <c:v>48006.58</c:v>
                </c:pt>
                <c:pt idx="54">
                  <c:v>47952.37</c:v>
                </c:pt>
                <c:pt idx="55">
                  <c:v>48007.26</c:v>
                </c:pt>
                <c:pt idx="56">
                  <c:v>47940.49</c:v>
                </c:pt>
                <c:pt idx="57">
                  <c:v>48007.49</c:v>
                </c:pt>
                <c:pt idx="58">
                  <c:v>48010.59</c:v>
                </c:pt>
                <c:pt idx="59">
                  <c:v>48051.9</c:v>
                </c:pt>
                <c:pt idx="60">
                  <c:v>48045.1</c:v>
                </c:pt>
                <c:pt idx="61">
                  <c:v>48156.52</c:v>
                </c:pt>
                <c:pt idx="62">
                  <c:v>48311.7</c:v>
                </c:pt>
                <c:pt idx="63">
                  <c:v>48174.01</c:v>
                </c:pt>
                <c:pt idx="64">
                  <c:v>48177.36</c:v>
                </c:pt>
                <c:pt idx="65">
                  <c:v>48123.51</c:v>
                </c:pt>
                <c:pt idx="66">
                  <c:v>48066.03</c:v>
                </c:pt>
                <c:pt idx="67">
                  <c:v>48065.78</c:v>
                </c:pt>
                <c:pt idx="68">
                  <c:v>48035.14</c:v>
                </c:pt>
                <c:pt idx="69">
                  <c:v>47983.73</c:v>
                </c:pt>
                <c:pt idx="70">
                  <c:v>48004.46</c:v>
                </c:pt>
                <c:pt idx="71">
                  <c:v>48049.9</c:v>
                </c:pt>
                <c:pt idx="72">
                  <c:v>47944.34</c:v>
                </c:pt>
                <c:pt idx="73">
                  <c:v>47923.61</c:v>
                </c:pt>
                <c:pt idx="74">
                  <c:v>48000.44</c:v>
                </c:pt>
                <c:pt idx="75">
                  <c:v>48062.89</c:v>
                </c:pt>
                <c:pt idx="76">
                  <c:v>48068.86</c:v>
                </c:pt>
                <c:pt idx="77">
                  <c:v>48090.95</c:v>
                </c:pt>
                <c:pt idx="78">
                  <c:v>48192.94</c:v>
                </c:pt>
                <c:pt idx="79">
                  <c:v>48155.85</c:v>
                </c:pt>
                <c:pt idx="80">
                  <c:v>48149.2</c:v>
                </c:pt>
                <c:pt idx="81">
                  <c:v>48195.839999999997</c:v>
                </c:pt>
                <c:pt idx="82">
                  <c:v>51906.41</c:v>
                </c:pt>
                <c:pt idx="83">
                  <c:v>48120.37</c:v>
                </c:pt>
                <c:pt idx="84">
                  <c:v>48010.05</c:v>
                </c:pt>
                <c:pt idx="85">
                  <c:v>47941.87</c:v>
                </c:pt>
                <c:pt idx="86">
                  <c:v>48079.8</c:v>
                </c:pt>
                <c:pt idx="87">
                  <c:v>47999.14</c:v>
                </c:pt>
                <c:pt idx="88">
                  <c:v>48094.96</c:v>
                </c:pt>
                <c:pt idx="89">
                  <c:v>48092.99</c:v>
                </c:pt>
                <c:pt idx="90">
                  <c:v>48071.62</c:v>
                </c:pt>
                <c:pt idx="91">
                  <c:v>48119.24</c:v>
                </c:pt>
                <c:pt idx="92">
                  <c:v>47985.23</c:v>
                </c:pt>
                <c:pt idx="93">
                  <c:v>48090.01</c:v>
                </c:pt>
                <c:pt idx="94">
                  <c:v>48099.13</c:v>
                </c:pt>
                <c:pt idx="95">
                  <c:v>48079.48</c:v>
                </c:pt>
                <c:pt idx="96">
                  <c:v>45504.13</c:v>
                </c:pt>
                <c:pt idx="97">
                  <c:v>48337.45</c:v>
                </c:pt>
                <c:pt idx="98">
                  <c:v>48172.46</c:v>
                </c:pt>
                <c:pt idx="99">
                  <c:v>48170.5</c:v>
                </c:pt>
                <c:pt idx="100">
                  <c:v>48347.86</c:v>
                </c:pt>
                <c:pt idx="101">
                  <c:v>47989.760000000002</c:v>
                </c:pt>
                <c:pt idx="102">
                  <c:v>47889.87</c:v>
                </c:pt>
                <c:pt idx="103">
                  <c:v>47932.43</c:v>
                </c:pt>
                <c:pt idx="104">
                  <c:v>47878.45</c:v>
                </c:pt>
                <c:pt idx="105">
                  <c:v>47918.32</c:v>
                </c:pt>
                <c:pt idx="106">
                  <c:v>47931.8</c:v>
                </c:pt>
                <c:pt idx="107">
                  <c:v>47932.63</c:v>
                </c:pt>
                <c:pt idx="108">
                  <c:v>47883.06</c:v>
                </c:pt>
                <c:pt idx="109">
                  <c:v>47968.84</c:v>
                </c:pt>
                <c:pt idx="110">
                  <c:v>48046.75</c:v>
                </c:pt>
                <c:pt idx="111">
                  <c:v>48316.23</c:v>
                </c:pt>
                <c:pt idx="112">
                  <c:v>48304.67</c:v>
                </c:pt>
                <c:pt idx="113">
                  <c:v>48259.73</c:v>
                </c:pt>
                <c:pt idx="114">
                  <c:v>48280.02</c:v>
                </c:pt>
                <c:pt idx="115">
                  <c:v>48083.44</c:v>
                </c:pt>
                <c:pt idx="116">
                  <c:v>48285.71</c:v>
                </c:pt>
                <c:pt idx="117">
                  <c:v>48191.4</c:v>
                </c:pt>
                <c:pt idx="118">
                  <c:v>47933.83</c:v>
                </c:pt>
                <c:pt idx="119">
                  <c:v>47932.95</c:v>
                </c:pt>
                <c:pt idx="120">
                  <c:v>47869.35</c:v>
                </c:pt>
                <c:pt idx="121">
                  <c:v>47928.74</c:v>
                </c:pt>
                <c:pt idx="122">
                  <c:v>47924.14</c:v>
                </c:pt>
                <c:pt idx="123">
                  <c:v>47886.01</c:v>
                </c:pt>
                <c:pt idx="124">
                  <c:v>47941.440000000002</c:v>
                </c:pt>
                <c:pt idx="125">
                  <c:v>47928.52</c:v>
                </c:pt>
                <c:pt idx="126">
                  <c:v>47990.21</c:v>
                </c:pt>
                <c:pt idx="127">
                  <c:v>48208.03</c:v>
                </c:pt>
                <c:pt idx="128">
                  <c:v>48292.83</c:v>
                </c:pt>
                <c:pt idx="129">
                  <c:v>48314.44</c:v>
                </c:pt>
                <c:pt idx="130">
                  <c:v>48351.48</c:v>
                </c:pt>
                <c:pt idx="131">
                  <c:v>48048.27</c:v>
                </c:pt>
                <c:pt idx="132">
                  <c:v>48298.78</c:v>
                </c:pt>
                <c:pt idx="133">
                  <c:v>48204.800000000003</c:v>
                </c:pt>
                <c:pt idx="134">
                  <c:v>47930.18</c:v>
                </c:pt>
                <c:pt idx="135">
                  <c:v>47933.279999999999</c:v>
                </c:pt>
                <c:pt idx="136">
                  <c:v>47884.05</c:v>
                </c:pt>
                <c:pt idx="137">
                  <c:v>47924.29</c:v>
                </c:pt>
                <c:pt idx="138">
                  <c:v>47894.26</c:v>
                </c:pt>
                <c:pt idx="139">
                  <c:v>47932.77</c:v>
                </c:pt>
                <c:pt idx="140">
                  <c:v>47937.73</c:v>
                </c:pt>
                <c:pt idx="141">
                  <c:v>47942.8</c:v>
                </c:pt>
                <c:pt idx="142">
                  <c:v>47956.47</c:v>
                </c:pt>
                <c:pt idx="143">
                  <c:v>48163.55</c:v>
                </c:pt>
                <c:pt idx="144">
                  <c:v>48231.83</c:v>
                </c:pt>
                <c:pt idx="145">
                  <c:v>48332.22</c:v>
                </c:pt>
                <c:pt idx="146">
                  <c:v>48309.919999999998</c:v>
                </c:pt>
                <c:pt idx="147">
                  <c:v>48211.14</c:v>
                </c:pt>
                <c:pt idx="148">
                  <c:v>48206.16</c:v>
                </c:pt>
                <c:pt idx="149">
                  <c:v>48212.42</c:v>
                </c:pt>
                <c:pt idx="150">
                  <c:v>48074.11</c:v>
                </c:pt>
                <c:pt idx="151">
                  <c:v>47885.61</c:v>
                </c:pt>
                <c:pt idx="152">
                  <c:v>47925.09</c:v>
                </c:pt>
                <c:pt idx="153">
                  <c:v>47891.74</c:v>
                </c:pt>
                <c:pt idx="154">
                  <c:v>47927.44</c:v>
                </c:pt>
                <c:pt idx="155">
                  <c:v>47951.26</c:v>
                </c:pt>
                <c:pt idx="156">
                  <c:v>47942</c:v>
                </c:pt>
                <c:pt idx="157">
                  <c:v>47869.73</c:v>
                </c:pt>
                <c:pt idx="158">
                  <c:v>47948.959999999999</c:v>
                </c:pt>
                <c:pt idx="159">
                  <c:v>48054.73</c:v>
                </c:pt>
                <c:pt idx="160">
                  <c:v>48281.27</c:v>
                </c:pt>
                <c:pt idx="161">
                  <c:v>48214.080000000002</c:v>
                </c:pt>
                <c:pt idx="162">
                  <c:v>48282.97</c:v>
                </c:pt>
                <c:pt idx="163">
                  <c:v>48598.39</c:v>
                </c:pt>
                <c:pt idx="164">
                  <c:v>48189.07</c:v>
                </c:pt>
                <c:pt idx="165">
                  <c:v>48226.400000000001</c:v>
                </c:pt>
                <c:pt idx="166">
                  <c:v>48057.52</c:v>
                </c:pt>
                <c:pt idx="167">
                  <c:v>47881.39</c:v>
                </c:pt>
                <c:pt idx="168">
                  <c:v>47986.69</c:v>
                </c:pt>
                <c:pt idx="169">
                  <c:v>47954.77</c:v>
                </c:pt>
                <c:pt idx="170">
                  <c:v>47973.23</c:v>
                </c:pt>
                <c:pt idx="171">
                  <c:v>47930.34</c:v>
                </c:pt>
                <c:pt idx="172">
                  <c:v>47919.94</c:v>
                </c:pt>
                <c:pt idx="173">
                  <c:v>47944.51</c:v>
                </c:pt>
                <c:pt idx="174">
                  <c:v>47955.49</c:v>
                </c:pt>
                <c:pt idx="175">
                  <c:v>47994.559999999998</c:v>
                </c:pt>
                <c:pt idx="176">
                  <c:v>48007.92</c:v>
                </c:pt>
                <c:pt idx="177">
                  <c:v>48187.18</c:v>
                </c:pt>
                <c:pt idx="178">
                  <c:v>48234.22</c:v>
                </c:pt>
                <c:pt idx="179">
                  <c:v>48352.29</c:v>
                </c:pt>
                <c:pt idx="180">
                  <c:v>48341.14</c:v>
                </c:pt>
                <c:pt idx="181">
                  <c:v>48239.43</c:v>
                </c:pt>
                <c:pt idx="182">
                  <c:v>48212.02</c:v>
                </c:pt>
                <c:pt idx="183">
                  <c:v>47940.12</c:v>
                </c:pt>
                <c:pt idx="184">
                  <c:v>47927.12</c:v>
                </c:pt>
                <c:pt idx="185">
                  <c:v>47995.56</c:v>
                </c:pt>
                <c:pt idx="186">
                  <c:v>47953.37</c:v>
                </c:pt>
                <c:pt idx="187">
                  <c:v>47936.63</c:v>
                </c:pt>
                <c:pt idx="188">
                  <c:v>47964.78</c:v>
                </c:pt>
                <c:pt idx="189">
                  <c:v>48133.79</c:v>
                </c:pt>
                <c:pt idx="190">
                  <c:v>47946.64</c:v>
                </c:pt>
                <c:pt idx="191">
                  <c:v>48103.38</c:v>
                </c:pt>
                <c:pt idx="192">
                  <c:v>48283.57</c:v>
                </c:pt>
                <c:pt idx="193">
                  <c:v>48212.58</c:v>
                </c:pt>
                <c:pt idx="194">
                  <c:v>48258.87</c:v>
                </c:pt>
                <c:pt idx="195">
                  <c:v>48131.89</c:v>
                </c:pt>
                <c:pt idx="196">
                  <c:v>48106.559999999998</c:v>
                </c:pt>
                <c:pt idx="197">
                  <c:v>48049.24</c:v>
                </c:pt>
                <c:pt idx="198">
                  <c:v>48212.89</c:v>
                </c:pt>
                <c:pt idx="199">
                  <c:v>48099.94</c:v>
                </c:pt>
                <c:pt idx="200">
                  <c:v>47939.12</c:v>
                </c:pt>
                <c:pt idx="201">
                  <c:v>47933.69</c:v>
                </c:pt>
                <c:pt idx="202">
                  <c:v>19904.28</c:v>
                </c:pt>
                <c:pt idx="203">
                  <c:v>5004.5600000000004</c:v>
                </c:pt>
                <c:pt idx="204">
                  <c:v>8255</c:v>
                </c:pt>
                <c:pt idx="205">
                  <c:v>6221.7</c:v>
                </c:pt>
                <c:pt idx="206">
                  <c:v>9270.4500000000007</c:v>
                </c:pt>
                <c:pt idx="207">
                  <c:v>8529.06</c:v>
                </c:pt>
                <c:pt idx="208">
                  <c:v>5808.33</c:v>
                </c:pt>
                <c:pt idx="209">
                  <c:v>8156.77</c:v>
                </c:pt>
                <c:pt idx="210">
                  <c:v>314.83999999999997</c:v>
                </c:pt>
                <c:pt idx="211">
                  <c:v>819.68</c:v>
                </c:pt>
                <c:pt idx="212">
                  <c:v>1522.43</c:v>
                </c:pt>
                <c:pt idx="213">
                  <c:v>2671.31</c:v>
                </c:pt>
                <c:pt idx="214">
                  <c:v>4561.16</c:v>
                </c:pt>
                <c:pt idx="215">
                  <c:v>2838.78</c:v>
                </c:pt>
                <c:pt idx="216">
                  <c:v>3133.22</c:v>
                </c:pt>
                <c:pt idx="217">
                  <c:v>6690.13</c:v>
                </c:pt>
                <c:pt idx="218">
                  <c:v>4728.22</c:v>
                </c:pt>
                <c:pt idx="219">
                  <c:v>7333.89</c:v>
                </c:pt>
                <c:pt idx="220">
                  <c:v>6219.2</c:v>
                </c:pt>
                <c:pt idx="221">
                  <c:v>6859.7</c:v>
                </c:pt>
                <c:pt idx="222">
                  <c:v>7626.42</c:v>
                </c:pt>
                <c:pt idx="223">
                  <c:v>5348.2</c:v>
                </c:pt>
                <c:pt idx="224">
                  <c:v>8028.18</c:v>
                </c:pt>
                <c:pt idx="225">
                  <c:v>10029.5</c:v>
                </c:pt>
                <c:pt idx="226">
                  <c:v>7665.41</c:v>
                </c:pt>
                <c:pt idx="227">
                  <c:v>5982.77</c:v>
                </c:pt>
                <c:pt idx="228">
                  <c:v>10193.09</c:v>
                </c:pt>
                <c:pt idx="229">
                  <c:v>11666.47</c:v>
                </c:pt>
                <c:pt idx="230">
                  <c:v>7714.45</c:v>
                </c:pt>
                <c:pt idx="231">
                  <c:v>11776.99</c:v>
                </c:pt>
                <c:pt idx="232">
                  <c:v>24633.41</c:v>
                </c:pt>
                <c:pt idx="233">
                  <c:v>25324.32</c:v>
                </c:pt>
                <c:pt idx="234">
                  <c:v>26490.400000000001</c:v>
                </c:pt>
                <c:pt idx="235">
                  <c:v>27151.599999999999</c:v>
                </c:pt>
                <c:pt idx="236">
                  <c:v>16151.59</c:v>
                </c:pt>
                <c:pt idx="237">
                  <c:v>11599.98</c:v>
                </c:pt>
                <c:pt idx="238">
                  <c:v>5279.68</c:v>
                </c:pt>
                <c:pt idx="239">
                  <c:v>4604.53</c:v>
                </c:pt>
                <c:pt idx="240">
                  <c:v>7743.05</c:v>
                </c:pt>
                <c:pt idx="241">
                  <c:v>5673.68</c:v>
                </c:pt>
                <c:pt idx="242">
                  <c:v>17316.71</c:v>
                </c:pt>
                <c:pt idx="243">
                  <c:v>41756.769999999997</c:v>
                </c:pt>
                <c:pt idx="244">
                  <c:v>44087.49</c:v>
                </c:pt>
                <c:pt idx="245">
                  <c:v>45075.040000000001</c:v>
                </c:pt>
                <c:pt idx="246">
                  <c:v>46271.48</c:v>
                </c:pt>
                <c:pt idx="247">
                  <c:v>47945.21</c:v>
                </c:pt>
                <c:pt idx="248">
                  <c:v>48125.9</c:v>
                </c:pt>
                <c:pt idx="249">
                  <c:v>48256.52</c:v>
                </c:pt>
                <c:pt idx="250">
                  <c:v>48241.87</c:v>
                </c:pt>
                <c:pt idx="251">
                  <c:v>48267.92</c:v>
                </c:pt>
                <c:pt idx="252">
                  <c:v>48267.72</c:v>
                </c:pt>
                <c:pt idx="253">
                  <c:v>48115.75</c:v>
                </c:pt>
                <c:pt idx="254">
                  <c:v>48130.61</c:v>
                </c:pt>
                <c:pt idx="255">
                  <c:v>48146.879999999997</c:v>
                </c:pt>
                <c:pt idx="256">
                  <c:v>48095.81</c:v>
                </c:pt>
                <c:pt idx="257">
                  <c:v>47977.4</c:v>
                </c:pt>
                <c:pt idx="258">
                  <c:v>47885.82</c:v>
                </c:pt>
                <c:pt idx="259">
                  <c:v>47922.12</c:v>
                </c:pt>
                <c:pt idx="260">
                  <c:v>47933.35</c:v>
                </c:pt>
                <c:pt idx="261">
                  <c:v>48125.599999999999</c:v>
                </c:pt>
                <c:pt idx="262">
                  <c:v>48015.97</c:v>
                </c:pt>
                <c:pt idx="263">
                  <c:v>48209.919999999998</c:v>
                </c:pt>
                <c:pt idx="264">
                  <c:v>47981.22</c:v>
                </c:pt>
                <c:pt idx="265">
                  <c:v>51066.62</c:v>
                </c:pt>
                <c:pt idx="266">
                  <c:v>116779</c:v>
                </c:pt>
                <c:pt idx="267">
                  <c:v>118397.6</c:v>
                </c:pt>
                <c:pt idx="268">
                  <c:v>120171.9</c:v>
                </c:pt>
                <c:pt idx="269">
                  <c:v>120170.5</c:v>
                </c:pt>
                <c:pt idx="270">
                  <c:v>120164.5</c:v>
                </c:pt>
                <c:pt idx="271">
                  <c:v>120167.8</c:v>
                </c:pt>
                <c:pt idx="272">
                  <c:v>120151.2</c:v>
                </c:pt>
                <c:pt idx="273">
                  <c:v>120170.1</c:v>
                </c:pt>
                <c:pt idx="274">
                  <c:v>119921.8</c:v>
                </c:pt>
                <c:pt idx="275">
                  <c:v>120162.9</c:v>
                </c:pt>
                <c:pt idx="276">
                  <c:v>120155.8</c:v>
                </c:pt>
                <c:pt idx="277">
                  <c:v>120167</c:v>
                </c:pt>
                <c:pt idx="278">
                  <c:v>120174.2</c:v>
                </c:pt>
                <c:pt idx="279">
                  <c:v>82340.52</c:v>
                </c:pt>
                <c:pt idx="280">
                  <c:v>120166.6</c:v>
                </c:pt>
                <c:pt idx="281">
                  <c:v>120170.8</c:v>
                </c:pt>
                <c:pt idx="282">
                  <c:v>120152.1</c:v>
                </c:pt>
                <c:pt idx="283">
                  <c:v>120171.9</c:v>
                </c:pt>
                <c:pt idx="284">
                  <c:v>50554.23</c:v>
                </c:pt>
                <c:pt idx="285">
                  <c:v>2.09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4834048"/>
        <c:axId val="154835584"/>
      </c:barChart>
      <c:lineChart>
        <c:grouping val="standard"/>
        <c:varyColors val="0"/>
        <c:ser>
          <c:idx val="4"/>
          <c:order val="4"/>
          <c:tx>
            <c:v>Client5机器读出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Sheet1!$E$646:$E$931</c:f>
              <c:numCache>
                <c:formatCode>General</c:formatCode>
                <c:ptCount val="286"/>
                <c:pt idx="0">
                  <c:v>2.08</c:v>
                </c:pt>
                <c:pt idx="1">
                  <c:v>0.76</c:v>
                </c:pt>
                <c:pt idx="2">
                  <c:v>1.98</c:v>
                </c:pt>
                <c:pt idx="3">
                  <c:v>2.39</c:v>
                </c:pt>
                <c:pt idx="4">
                  <c:v>1.57</c:v>
                </c:pt>
                <c:pt idx="5">
                  <c:v>1.63</c:v>
                </c:pt>
                <c:pt idx="6">
                  <c:v>1.58</c:v>
                </c:pt>
                <c:pt idx="7">
                  <c:v>0.64</c:v>
                </c:pt>
                <c:pt idx="8">
                  <c:v>2.85</c:v>
                </c:pt>
                <c:pt idx="9">
                  <c:v>16.489999999999998</c:v>
                </c:pt>
                <c:pt idx="10">
                  <c:v>3846.37</c:v>
                </c:pt>
                <c:pt idx="11">
                  <c:v>15273.49</c:v>
                </c:pt>
                <c:pt idx="12">
                  <c:v>34641.03</c:v>
                </c:pt>
                <c:pt idx="13">
                  <c:v>37901.800000000003</c:v>
                </c:pt>
                <c:pt idx="14">
                  <c:v>39414.239999999998</c:v>
                </c:pt>
                <c:pt idx="15">
                  <c:v>42276.72</c:v>
                </c:pt>
                <c:pt idx="16">
                  <c:v>42573.8</c:v>
                </c:pt>
                <c:pt idx="17">
                  <c:v>43967.21</c:v>
                </c:pt>
                <c:pt idx="18">
                  <c:v>38705.46</c:v>
                </c:pt>
                <c:pt idx="19">
                  <c:v>38546.11</c:v>
                </c:pt>
                <c:pt idx="20">
                  <c:v>44302.38</c:v>
                </c:pt>
                <c:pt idx="21">
                  <c:v>43577.73</c:v>
                </c:pt>
                <c:pt idx="22">
                  <c:v>43513.17</c:v>
                </c:pt>
                <c:pt idx="23">
                  <c:v>43224.1</c:v>
                </c:pt>
                <c:pt idx="24">
                  <c:v>39421.93</c:v>
                </c:pt>
                <c:pt idx="25">
                  <c:v>12100.43</c:v>
                </c:pt>
                <c:pt idx="26">
                  <c:v>6256.77</c:v>
                </c:pt>
                <c:pt idx="27">
                  <c:v>5449.12</c:v>
                </c:pt>
                <c:pt idx="28">
                  <c:v>14770.77</c:v>
                </c:pt>
                <c:pt idx="29">
                  <c:v>10668.79</c:v>
                </c:pt>
                <c:pt idx="30">
                  <c:v>6539.27</c:v>
                </c:pt>
                <c:pt idx="31">
                  <c:v>5874.34</c:v>
                </c:pt>
                <c:pt idx="32">
                  <c:v>5605.2</c:v>
                </c:pt>
                <c:pt idx="33">
                  <c:v>6094.9</c:v>
                </c:pt>
                <c:pt idx="34">
                  <c:v>6859.46</c:v>
                </c:pt>
                <c:pt idx="35">
                  <c:v>6269.19</c:v>
                </c:pt>
                <c:pt idx="36">
                  <c:v>7142.61</c:v>
                </c:pt>
                <c:pt idx="37">
                  <c:v>9008.94</c:v>
                </c:pt>
                <c:pt idx="38">
                  <c:v>10944.48</c:v>
                </c:pt>
                <c:pt idx="39">
                  <c:v>13078.2</c:v>
                </c:pt>
                <c:pt idx="40">
                  <c:v>14737.43</c:v>
                </c:pt>
                <c:pt idx="41">
                  <c:v>17671.93</c:v>
                </c:pt>
                <c:pt idx="42">
                  <c:v>23206.28</c:v>
                </c:pt>
                <c:pt idx="43">
                  <c:v>27161.13</c:v>
                </c:pt>
                <c:pt idx="44">
                  <c:v>34709.58</c:v>
                </c:pt>
                <c:pt idx="45">
                  <c:v>40832.76</c:v>
                </c:pt>
                <c:pt idx="46">
                  <c:v>47339.16</c:v>
                </c:pt>
                <c:pt idx="47">
                  <c:v>47879.29</c:v>
                </c:pt>
                <c:pt idx="48">
                  <c:v>47987.28</c:v>
                </c:pt>
                <c:pt idx="49">
                  <c:v>48099.32</c:v>
                </c:pt>
                <c:pt idx="50">
                  <c:v>48015.74</c:v>
                </c:pt>
                <c:pt idx="51">
                  <c:v>48143.25</c:v>
                </c:pt>
                <c:pt idx="52">
                  <c:v>48221.45</c:v>
                </c:pt>
                <c:pt idx="53">
                  <c:v>48197.84</c:v>
                </c:pt>
                <c:pt idx="54">
                  <c:v>48145.39</c:v>
                </c:pt>
                <c:pt idx="55">
                  <c:v>48267.29</c:v>
                </c:pt>
                <c:pt idx="56">
                  <c:v>48223.92</c:v>
                </c:pt>
                <c:pt idx="57">
                  <c:v>47931.48</c:v>
                </c:pt>
                <c:pt idx="58">
                  <c:v>47865.96</c:v>
                </c:pt>
                <c:pt idx="59">
                  <c:v>47877.63</c:v>
                </c:pt>
                <c:pt idx="60">
                  <c:v>47933.98</c:v>
                </c:pt>
                <c:pt idx="61">
                  <c:v>47884.9</c:v>
                </c:pt>
                <c:pt idx="62">
                  <c:v>47557.74</c:v>
                </c:pt>
                <c:pt idx="63">
                  <c:v>47977.89</c:v>
                </c:pt>
                <c:pt idx="64">
                  <c:v>47996.93</c:v>
                </c:pt>
                <c:pt idx="65">
                  <c:v>48084.34</c:v>
                </c:pt>
                <c:pt idx="66">
                  <c:v>48272.76</c:v>
                </c:pt>
                <c:pt idx="67">
                  <c:v>48313.55</c:v>
                </c:pt>
                <c:pt idx="68">
                  <c:v>48302.58</c:v>
                </c:pt>
                <c:pt idx="69">
                  <c:v>48165.69</c:v>
                </c:pt>
                <c:pt idx="70">
                  <c:v>48284.58</c:v>
                </c:pt>
                <c:pt idx="71">
                  <c:v>47903.62</c:v>
                </c:pt>
                <c:pt idx="72">
                  <c:v>48197.34</c:v>
                </c:pt>
                <c:pt idx="73">
                  <c:v>48082.48</c:v>
                </c:pt>
                <c:pt idx="74">
                  <c:v>47932.34</c:v>
                </c:pt>
                <c:pt idx="75">
                  <c:v>47872.49</c:v>
                </c:pt>
                <c:pt idx="76">
                  <c:v>47955.85</c:v>
                </c:pt>
                <c:pt idx="77">
                  <c:v>47876.03</c:v>
                </c:pt>
                <c:pt idx="78">
                  <c:v>47956.5</c:v>
                </c:pt>
                <c:pt idx="79">
                  <c:v>48042.34</c:v>
                </c:pt>
                <c:pt idx="80">
                  <c:v>47971.54</c:v>
                </c:pt>
                <c:pt idx="81">
                  <c:v>47966.62</c:v>
                </c:pt>
                <c:pt idx="82">
                  <c:v>32295.09</c:v>
                </c:pt>
                <c:pt idx="83">
                  <c:v>48343.16</c:v>
                </c:pt>
                <c:pt idx="84">
                  <c:v>48296.84</c:v>
                </c:pt>
                <c:pt idx="85">
                  <c:v>48305.75</c:v>
                </c:pt>
                <c:pt idx="86">
                  <c:v>48237.53</c:v>
                </c:pt>
                <c:pt idx="87">
                  <c:v>48006.63</c:v>
                </c:pt>
                <c:pt idx="88">
                  <c:v>48201.73</c:v>
                </c:pt>
                <c:pt idx="89">
                  <c:v>48005</c:v>
                </c:pt>
                <c:pt idx="90">
                  <c:v>47938.97</c:v>
                </c:pt>
                <c:pt idx="91">
                  <c:v>47865.09</c:v>
                </c:pt>
                <c:pt idx="92">
                  <c:v>47921.19</c:v>
                </c:pt>
                <c:pt idx="93">
                  <c:v>47891.040000000001</c:v>
                </c:pt>
                <c:pt idx="94">
                  <c:v>47923.73</c:v>
                </c:pt>
                <c:pt idx="95">
                  <c:v>47958.53</c:v>
                </c:pt>
                <c:pt idx="96">
                  <c:v>49469.96</c:v>
                </c:pt>
                <c:pt idx="97">
                  <c:v>48075.33</c:v>
                </c:pt>
                <c:pt idx="98">
                  <c:v>47939.1</c:v>
                </c:pt>
                <c:pt idx="99">
                  <c:v>47878.23</c:v>
                </c:pt>
                <c:pt idx="100">
                  <c:v>47939.29</c:v>
                </c:pt>
                <c:pt idx="101">
                  <c:v>47956.97</c:v>
                </c:pt>
                <c:pt idx="102">
                  <c:v>48019.519999999997</c:v>
                </c:pt>
                <c:pt idx="103">
                  <c:v>48086.6</c:v>
                </c:pt>
                <c:pt idx="104">
                  <c:v>48092.14</c:v>
                </c:pt>
                <c:pt idx="105">
                  <c:v>48217.18</c:v>
                </c:pt>
                <c:pt idx="106">
                  <c:v>48004.57</c:v>
                </c:pt>
                <c:pt idx="107">
                  <c:v>47891.12</c:v>
                </c:pt>
                <c:pt idx="108">
                  <c:v>48051.92</c:v>
                </c:pt>
                <c:pt idx="109">
                  <c:v>48333.91</c:v>
                </c:pt>
                <c:pt idx="110">
                  <c:v>48300.13</c:v>
                </c:pt>
                <c:pt idx="111">
                  <c:v>48271.199999999997</c:v>
                </c:pt>
                <c:pt idx="112">
                  <c:v>48063.360000000001</c:v>
                </c:pt>
                <c:pt idx="113">
                  <c:v>48078.15</c:v>
                </c:pt>
                <c:pt idx="114">
                  <c:v>47935.07</c:v>
                </c:pt>
                <c:pt idx="115">
                  <c:v>47931.37</c:v>
                </c:pt>
                <c:pt idx="116">
                  <c:v>47943.03</c:v>
                </c:pt>
                <c:pt idx="117">
                  <c:v>47952.53</c:v>
                </c:pt>
                <c:pt idx="118">
                  <c:v>47934.080000000002</c:v>
                </c:pt>
                <c:pt idx="119">
                  <c:v>48068.25</c:v>
                </c:pt>
                <c:pt idx="120">
                  <c:v>48067.96</c:v>
                </c:pt>
                <c:pt idx="121">
                  <c:v>48174.51</c:v>
                </c:pt>
                <c:pt idx="122">
                  <c:v>48080.03</c:v>
                </c:pt>
                <c:pt idx="123">
                  <c:v>47948.79</c:v>
                </c:pt>
                <c:pt idx="124">
                  <c:v>47988.68</c:v>
                </c:pt>
                <c:pt idx="125">
                  <c:v>48216.12</c:v>
                </c:pt>
                <c:pt idx="126">
                  <c:v>48358.06</c:v>
                </c:pt>
                <c:pt idx="127">
                  <c:v>48286.12</c:v>
                </c:pt>
                <c:pt idx="128">
                  <c:v>48088.68</c:v>
                </c:pt>
                <c:pt idx="129">
                  <c:v>48061.120000000003</c:v>
                </c:pt>
                <c:pt idx="130">
                  <c:v>48003.68</c:v>
                </c:pt>
                <c:pt idx="131">
                  <c:v>47941.46</c:v>
                </c:pt>
                <c:pt idx="132">
                  <c:v>47939.360000000001</c:v>
                </c:pt>
                <c:pt idx="133">
                  <c:v>47884.18</c:v>
                </c:pt>
                <c:pt idx="134">
                  <c:v>47968.5</c:v>
                </c:pt>
                <c:pt idx="135">
                  <c:v>48015.08</c:v>
                </c:pt>
                <c:pt idx="136">
                  <c:v>48080.12</c:v>
                </c:pt>
                <c:pt idx="137">
                  <c:v>48087.57</c:v>
                </c:pt>
                <c:pt idx="138">
                  <c:v>48212.78</c:v>
                </c:pt>
                <c:pt idx="139">
                  <c:v>48071.31</c:v>
                </c:pt>
                <c:pt idx="140">
                  <c:v>47890.32</c:v>
                </c:pt>
                <c:pt idx="141">
                  <c:v>48143.78</c:v>
                </c:pt>
                <c:pt idx="142">
                  <c:v>48314.01</c:v>
                </c:pt>
                <c:pt idx="143">
                  <c:v>48259.51</c:v>
                </c:pt>
                <c:pt idx="144">
                  <c:v>48192.36</c:v>
                </c:pt>
                <c:pt idx="145">
                  <c:v>48031.78</c:v>
                </c:pt>
                <c:pt idx="146">
                  <c:v>48064.29</c:v>
                </c:pt>
                <c:pt idx="147">
                  <c:v>48008.63</c:v>
                </c:pt>
                <c:pt idx="148">
                  <c:v>47884.7</c:v>
                </c:pt>
                <c:pt idx="149">
                  <c:v>47920.62</c:v>
                </c:pt>
                <c:pt idx="150">
                  <c:v>47931.69</c:v>
                </c:pt>
                <c:pt idx="151">
                  <c:v>47930.52</c:v>
                </c:pt>
                <c:pt idx="152">
                  <c:v>48072.11</c:v>
                </c:pt>
                <c:pt idx="153">
                  <c:v>48102.64</c:v>
                </c:pt>
                <c:pt idx="154">
                  <c:v>48208.77</c:v>
                </c:pt>
                <c:pt idx="155">
                  <c:v>48080.67</c:v>
                </c:pt>
                <c:pt idx="156">
                  <c:v>48002.66</c:v>
                </c:pt>
                <c:pt idx="157">
                  <c:v>48015.61</c:v>
                </c:pt>
                <c:pt idx="158">
                  <c:v>48256.22</c:v>
                </c:pt>
                <c:pt idx="159">
                  <c:v>48349.45</c:v>
                </c:pt>
                <c:pt idx="160">
                  <c:v>48224.71</c:v>
                </c:pt>
                <c:pt idx="161">
                  <c:v>48000.94</c:v>
                </c:pt>
                <c:pt idx="162">
                  <c:v>48066.03</c:v>
                </c:pt>
                <c:pt idx="163">
                  <c:v>48068</c:v>
                </c:pt>
                <c:pt idx="164">
                  <c:v>47934.05</c:v>
                </c:pt>
                <c:pt idx="165">
                  <c:v>47997.75</c:v>
                </c:pt>
                <c:pt idx="166">
                  <c:v>48098.83</c:v>
                </c:pt>
                <c:pt idx="167">
                  <c:v>48158.16</c:v>
                </c:pt>
                <c:pt idx="168">
                  <c:v>48141.3</c:v>
                </c:pt>
                <c:pt idx="169">
                  <c:v>47930.34</c:v>
                </c:pt>
                <c:pt idx="170">
                  <c:v>47983.59</c:v>
                </c:pt>
                <c:pt idx="171">
                  <c:v>48000.81</c:v>
                </c:pt>
                <c:pt idx="172">
                  <c:v>47931.39</c:v>
                </c:pt>
                <c:pt idx="173">
                  <c:v>48140.08</c:v>
                </c:pt>
                <c:pt idx="174">
                  <c:v>48214.89</c:v>
                </c:pt>
                <c:pt idx="175">
                  <c:v>48189.71</c:v>
                </c:pt>
                <c:pt idx="176">
                  <c:v>48320.04</c:v>
                </c:pt>
                <c:pt idx="177">
                  <c:v>48075.72</c:v>
                </c:pt>
                <c:pt idx="178">
                  <c:v>47999.29</c:v>
                </c:pt>
                <c:pt idx="179">
                  <c:v>47933.59</c:v>
                </c:pt>
                <c:pt idx="180">
                  <c:v>47933.04</c:v>
                </c:pt>
                <c:pt idx="181">
                  <c:v>48035.51</c:v>
                </c:pt>
                <c:pt idx="182">
                  <c:v>48022.85</c:v>
                </c:pt>
                <c:pt idx="183">
                  <c:v>48120.98</c:v>
                </c:pt>
                <c:pt idx="184">
                  <c:v>48215.3</c:v>
                </c:pt>
                <c:pt idx="185">
                  <c:v>47999.56</c:v>
                </c:pt>
                <c:pt idx="186">
                  <c:v>47975.17</c:v>
                </c:pt>
                <c:pt idx="187">
                  <c:v>47944.95</c:v>
                </c:pt>
                <c:pt idx="188">
                  <c:v>47985.21</c:v>
                </c:pt>
                <c:pt idx="189">
                  <c:v>48396.41</c:v>
                </c:pt>
                <c:pt idx="190">
                  <c:v>48233.18</c:v>
                </c:pt>
                <c:pt idx="191">
                  <c:v>48206.11</c:v>
                </c:pt>
                <c:pt idx="192">
                  <c:v>48194.41</c:v>
                </c:pt>
                <c:pt idx="193">
                  <c:v>48267.83</c:v>
                </c:pt>
                <c:pt idx="194">
                  <c:v>48149.919999999998</c:v>
                </c:pt>
                <c:pt idx="195">
                  <c:v>47987.05</c:v>
                </c:pt>
                <c:pt idx="196">
                  <c:v>47919.19</c:v>
                </c:pt>
                <c:pt idx="197">
                  <c:v>47982.85</c:v>
                </c:pt>
                <c:pt idx="198">
                  <c:v>48181.51</c:v>
                </c:pt>
                <c:pt idx="199">
                  <c:v>47931.519999999997</c:v>
                </c:pt>
                <c:pt idx="200">
                  <c:v>47936.25</c:v>
                </c:pt>
                <c:pt idx="201">
                  <c:v>47882.62</c:v>
                </c:pt>
                <c:pt idx="202">
                  <c:v>55552.43</c:v>
                </c:pt>
                <c:pt idx="203">
                  <c:v>58297.83</c:v>
                </c:pt>
                <c:pt idx="204">
                  <c:v>58038.84</c:v>
                </c:pt>
                <c:pt idx="205">
                  <c:v>58782.62</c:v>
                </c:pt>
                <c:pt idx="206">
                  <c:v>57681.38</c:v>
                </c:pt>
                <c:pt idx="207">
                  <c:v>58060.41</c:v>
                </c:pt>
                <c:pt idx="208">
                  <c:v>58704.97</c:v>
                </c:pt>
                <c:pt idx="209">
                  <c:v>58024.88</c:v>
                </c:pt>
                <c:pt idx="210">
                  <c:v>60052.71</c:v>
                </c:pt>
                <c:pt idx="211">
                  <c:v>59802.11</c:v>
                </c:pt>
                <c:pt idx="212">
                  <c:v>59516.61</c:v>
                </c:pt>
                <c:pt idx="213">
                  <c:v>59571.18</c:v>
                </c:pt>
                <c:pt idx="214">
                  <c:v>58580.11</c:v>
                </c:pt>
                <c:pt idx="215">
                  <c:v>59896.29</c:v>
                </c:pt>
                <c:pt idx="216">
                  <c:v>59091.93</c:v>
                </c:pt>
                <c:pt idx="217">
                  <c:v>58455.06</c:v>
                </c:pt>
                <c:pt idx="218">
                  <c:v>58857.94</c:v>
                </c:pt>
                <c:pt idx="219">
                  <c:v>58265.87</c:v>
                </c:pt>
                <c:pt idx="220">
                  <c:v>58398.03</c:v>
                </c:pt>
                <c:pt idx="221">
                  <c:v>58477.57</c:v>
                </c:pt>
                <c:pt idx="222">
                  <c:v>58080.01</c:v>
                </c:pt>
                <c:pt idx="223">
                  <c:v>58796.26</c:v>
                </c:pt>
                <c:pt idx="224">
                  <c:v>58116.37</c:v>
                </c:pt>
                <c:pt idx="225">
                  <c:v>57630.49</c:v>
                </c:pt>
                <c:pt idx="226">
                  <c:v>58044.79</c:v>
                </c:pt>
                <c:pt idx="227">
                  <c:v>58602.43</c:v>
                </c:pt>
                <c:pt idx="228">
                  <c:v>57526.97</c:v>
                </c:pt>
                <c:pt idx="229">
                  <c:v>56965.14</c:v>
                </c:pt>
                <c:pt idx="230">
                  <c:v>58439.4</c:v>
                </c:pt>
                <c:pt idx="231">
                  <c:v>57112.5</c:v>
                </c:pt>
                <c:pt idx="232">
                  <c:v>54095.35</c:v>
                </c:pt>
                <c:pt idx="233">
                  <c:v>53384.08</c:v>
                </c:pt>
                <c:pt idx="234">
                  <c:v>53589.65</c:v>
                </c:pt>
                <c:pt idx="235">
                  <c:v>53240.03</c:v>
                </c:pt>
                <c:pt idx="236">
                  <c:v>55980.1</c:v>
                </c:pt>
                <c:pt idx="237">
                  <c:v>57276.33</c:v>
                </c:pt>
                <c:pt idx="238">
                  <c:v>59065.85</c:v>
                </c:pt>
                <c:pt idx="239">
                  <c:v>58645.5</c:v>
                </c:pt>
                <c:pt idx="240">
                  <c:v>58023.21</c:v>
                </c:pt>
                <c:pt idx="241">
                  <c:v>58848.53</c:v>
                </c:pt>
                <c:pt idx="242">
                  <c:v>55640.79</c:v>
                </c:pt>
                <c:pt idx="243">
                  <c:v>49841.67</c:v>
                </c:pt>
                <c:pt idx="244">
                  <c:v>49047.28</c:v>
                </c:pt>
                <c:pt idx="245">
                  <c:v>48945.1</c:v>
                </c:pt>
                <c:pt idx="246">
                  <c:v>48269.11</c:v>
                </c:pt>
                <c:pt idx="247">
                  <c:v>48081.49</c:v>
                </c:pt>
                <c:pt idx="248">
                  <c:v>47985.93</c:v>
                </c:pt>
                <c:pt idx="249">
                  <c:v>48064.63</c:v>
                </c:pt>
                <c:pt idx="250">
                  <c:v>47998.34</c:v>
                </c:pt>
                <c:pt idx="251">
                  <c:v>48020.61</c:v>
                </c:pt>
                <c:pt idx="252">
                  <c:v>47991.35</c:v>
                </c:pt>
                <c:pt idx="253">
                  <c:v>48112.13</c:v>
                </c:pt>
                <c:pt idx="254">
                  <c:v>48107</c:v>
                </c:pt>
                <c:pt idx="255">
                  <c:v>48097.38</c:v>
                </c:pt>
                <c:pt idx="256">
                  <c:v>48065.8</c:v>
                </c:pt>
                <c:pt idx="257">
                  <c:v>48046.080000000002</c:v>
                </c:pt>
                <c:pt idx="258">
                  <c:v>48288.93</c:v>
                </c:pt>
                <c:pt idx="259">
                  <c:v>48165.34</c:v>
                </c:pt>
                <c:pt idx="260">
                  <c:v>48078.93</c:v>
                </c:pt>
                <c:pt idx="261">
                  <c:v>48199.3</c:v>
                </c:pt>
                <c:pt idx="262">
                  <c:v>48037.43</c:v>
                </c:pt>
                <c:pt idx="263">
                  <c:v>48020.75</c:v>
                </c:pt>
                <c:pt idx="264">
                  <c:v>48000.79</c:v>
                </c:pt>
                <c:pt idx="265">
                  <c:v>51103.14</c:v>
                </c:pt>
                <c:pt idx="266">
                  <c:v>116283.6</c:v>
                </c:pt>
                <c:pt idx="267">
                  <c:v>117823.6</c:v>
                </c:pt>
                <c:pt idx="268">
                  <c:v>120156.8</c:v>
                </c:pt>
                <c:pt idx="269">
                  <c:v>119496.6</c:v>
                </c:pt>
                <c:pt idx="270">
                  <c:v>119978.7</c:v>
                </c:pt>
                <c:pt idx="271">
                  <c:v>120153</c:v>
                </c:pt>
                <c:pt idx="272">
                  <c:v>120162.1</c:v>
                </c:pt>
                <c:pt idx="273">
                  <c:v>60252.59</c:v>
                </c:pt>
                <c:pt idx="274">
                  <c:v>1.58</c:v>
                </c:pt>
                <c:pt idx="275">
                  <c:v>1.36</c:v>
                </c:pt>
                <c:pt idx="276">
                  <c:v>2.33</c:v>
                </c:pt>
                <c:pt idx="277">
                  <c:v>0.61</c:v>
                </c:pt>
                <c:pt idx="278">
                  <c:v>1.18</c:v>
                </c:pt>
                <c:pt idx="279">
                  <c:v>2.4</c:v>
                </c:pt>
                <c:pt idx="280">
                  <c:v>0.85</c:v>
                </c:pt>
                <c:pt idx="281">
                  <c:v>0.89</c:v>
                </c:pt>
                <c:pt idx="282">
                  <c:v>2.21</c:v>
                </c:pt>
                <c:pt idx="283">
                  <c:v>2.04</c:v>
                </c:pt>
                <c:pt idx="284">
                  <c:v>0.96</c:v>
                </c:pt>
                <c:pt idx="285">
                  <c:v>2.2400000000000002</c:v>
                </c:pt>
              </c:numCache>
            </c:numRef>
          </c:val>
          <c:smooth val="0"/>
        </c:ser>
        <c:ser>
          <c:idx val="5"/>
          <c:order val="5"/>
          <c:tx>
            <c:v>Ost1读出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Sheet1!$F$646:$F$931</c:f>
              <c:numCache>
                <c:formatCode>General</c:formatCode>
                <c:ptCount val="286"/>
                <c:pt idx="0">
                  <c:v>0</c:v>
                </c:pt>
                <c:pt idx="1">
                  <c:v>0.16</c:v>
                </c:pt>
                <c:pt idx="2">
                  <c:v>0.27</c:v>
                </c:pt>
                <c:pt idx="3">
                  <c:v>0.13</c:v>
                </c:pt>
                <c:pt idx="4">
                  <c:v>0.33</c:v>
                </c:pt>
                <c:pt idx="5">
                  <c:v>0.13</c:v>
                </c:pt>
                <c:pt idx="6">
                  <c:v>82744.78</c:v>
                </c:pt>
                <c:pt idx="7">
                  <c:v>120474.7</c:v>
                </c:pt>
                <c:pt idx="8">
                  <c:v>120468.7</c:v>
                </c:pt>
                <c:pt idx="9">
                  <c:v>120475.2</c:v>
                </c:pt>
                <c:pt idx="10">
                  <c:v>120470.1</c:v>
                </c:pt>
                <c:pt idx="11">
                  <c:v>120471.5</c:v>
                </c:pt>
                <c:pt idx="12">
                  <c:v>120468.9</c:v>
                </c:pt>
                <c:pt idx="13">
                  <c:v>120474.2</c:v>
                </c:pt>
                <c:pt idx="14">
                  <c:v>120470.9</c:v>
                </c:pt>
                <c:pt idx="15">
                  <c:v>120474.7</c:v>
                </c:pt>
                <c:pt idx="16">
                  <c:v>120475.6</c:v>
                </c:pt>
                <c:pt idx="17">
                  <c:v>120469.4</c:v>
                </c:pt>
                <c:pt idx="18">
                  <c:v>120469.3</c:v>
                </c:pt>
                <c:pt idx="19">
                  <c:v>120469.4</c:v>
                </c:pt>
                <c:pt idx="20">
                  <c:v>120471.9</c:v>
                </c:pt>
                <c:pt idx="21">
                  <c:v>120468</c:v>
                </c:pt>
                <c:pt idx="22">
                  <c:v>120464.3</c:v>
                </c:pt>
                <c:pt idx="23">
                  <c:v>120478.5</c:v>
                </c:pt>
                <c:pt idx="24">
                  <c:v>120473.4</c:v>
                </c:pt>
                <c:pt idx="25">
                  <c:v>120465.1</c:v>
                </c:pt>
                <c:pt idx="26">
                  <c:v>120477.5</c:v>
                </c:pt>
                <c:pt idx="27">
                  <c:v>120473.1</c:v>
                </c:pt>
                <c:pt idx="28">
                  <c:v>120474.7</c:v>
                </c:pt>
                <c:pt idx="29">
                  <c:v>120470.3</c:v>
                </c:pt>
                <c:pt idx="30">
                  <c:v>120482.3</c:v>
                </c:pt>
                <c:pt idx="31">
                  <c:v>120470.39999999999</c:v>
                </c:pt>
                <c:pt idx="32">
                  <c:v>120477.8</c:v>
                </c:pt>
                <c:pt idx="33">
                  <c:v>120474.1</c:v>
                </c:pt>
                <c:pt idx="34">
                  <c:v>120473.60000000001</c:v>
                </c:pt>
                <c:pt idx="35">
                  <c:v>120471.9</c:v>
                </c:pt>
                <c:pt idx="36">
                  <c:v>120473.3</c:v>
                </c:pt>
                <c:pt idx="37">
                  <c:v>120474.3</c:v>
                </c:pt>
                <c:pt idx="38">
                  <c:v>120472.1</c:v>
                </c:pt>
                <c:pt idx="39">
                  <c:v>120468.2</c:v>
                </c:pt>
                <c:pt idx="40">
                  <c:v>120472.1</c:v>
                </c:pt>
                <c:pt idx="41">
                  <c:v>120466.4</c:v>
                </c:pt>
                <c:pt idx="42">
                  <c:v>120473.1</c:v>
                </c:pt>
                <c:pt idx="43">
                  <c:v>120474.3</c:v>
                </c:pt>
                <c:pt idx="44">
                  <c:v>120468.1</c:v>
                </c:pt>
                <c:pt idx="45">
                  <c:v>120474.6</c:v>
                </c:pt>
                <c:pt idx="46">
                  <c:v>120472.8</c:v>
                </c:pt>
                <c:pt idx="47">
                  <c:v>120472.6</c:v>
                </c:pt>
                <c:pt idx="48">
                  <c:v>120472.7</c:v>
                </c:pt>
                <c:pt idx="49">
                  <c:v>120471.9</c:v>
                </c:pt>
                <c:pt idx="50">
                  <c:v>120483.1</c:v>
                </c:pt>
                <c:pt idx="51">
                  <c:v>120471.3</c:v>
                </c:pt>
                <c:pt idx="52">
                  <c:v>120483.1</c:v>
                </c:pt>
                <c:pt idx="53">
                  <c:v>120468.9</c:v>
                </c:pt>
                <c:pt idx="54">
                  <c:v>120477.1</c:v>
                </c:pt>
                <c:pt idx="55">
                  <c:v>120478.39999999999</c:v>
                </c:pt>
                <c:pt idx="56">
                  <c:v>120468.5</c:v>
                </c:pt>
                <c:pt idx="57">
                  <c:v>120478.2</c:v>
                </c:pt>
                <c:pt idx="58">
                  <c:v>120479.3</c:v>
                </c:pt>
                <c:pt idx="59">
                  <c:v>120463.7</c:v>
                </c:pt>
                <c:pt idx="60">
                  <c:v>120482.8</c:v>
                </c:pt>
                <c:pt idx="61">
                  <c:v>120473.60000000001</c:v>
                </c:pt>
                <c:pt idx="62">
                  <c:v>120480.3</c:v>
                </c:pt>
                <c:pt idx="63">
                  <c:v>120471.9</c:v>
                </c:pt>
                <c:pt idx="64">
                  <c:v>120473</c:v>
                </c:pt>
                <c:pt idx="65">
                  <c:v>120475.3</c:v>
                </c:pt>
                <c:pt idx="66">
                  <c:v>120471.3</c:v>
                </c:pt>
                <c:pt idx="67">
                  <c:v>120474.7</c:v>
                </c:pt>
                <c:pt idx="68">
                  <c:v>120476.3</c:v>
                </c:pt>
                <c:pt idx="69">
                  <c:v>120475.8</c:v>
                </c:pt>
                <c:pt idx="70">
                  <c:v>120473.4</c:v>
                </c:pt>
                <c:pt idx="71">
                  <c:v>120478.6</c:v>
                </c:pt>
                <c:pt idx="72">
                  <c:v>120475.1</c:v>
                </c:pt>
                <c:pt idx="73">
                  <c:v>120472.7</c:v>
                </c:pt>
                <c:pt idx="74">
                  <c:v>120478.3</c:v>
                </c:pt>
                <c:pt idx="75">
                  <c:v>120469</c:v>
                </c:pt>
                <c:pt idx="76">
                  <c:v>120465.9</c:v>
                </c:pt>
                <c:pt idx="77">
                  <c:v>120480.7</c:v>
                </c:pt>
                <c:pt idx="78">
                  <c:v>120477.7</c:v>
                </c:pt>
                <c:pt idx="79">
                  <c:v>120471.4</c:v>
                </c:pt>
                <c:pt idx="80">
                  <c:v>120481.1</c:v>
                </c:pt>
                <c:pt idx="81">
                  <c:v>120474.5</c:v>
                </c:pt>
                <c:pt idx="82">
                  <c:v>120476.8</c:v>
                </c:pt>
                <c:pt idx="83">
                  <c:v>120480.2</c:v>
                </c:pt>
                <c:pt idx="84">
                  <c:v>120470.1</c:v>
                </c:pt>
                <c:pt idx="85">
                  <c:v>120474.6</c:v>
                </c:pt>
                <c:pt idx="86">
                  <c:v>120477.5</c:v>
                </c:pt>
                <c:pt idx="87">
                  <c:v>120469.9</c:v>
                </c:pt>
                <c:pt idx="88">
                  <c:v>120476.8</c:v>
                </c:pt>
                <c:pt idx="89">
                  <c:v>120473</c:v>
                </c:pt>
                <c:pt idx="90">
                  <c:v>120475.6</c:v>
                </c:pt>
                <c:pt idx="91">
                  <c:v>120478.5</c:v>
                </c:pt>
                <c:pt idx="92">
                  <c:v>120473.1</c:v>
                </c:pt>
                <c:pt idx="93">
                  <c:v>120475.5</c:v>
                </c:pt>
                <c:pt idx="94">
                  <c:v>120475.1</c:v>
                </c:pt>
                <c:pt idx="95">
                  <c:v>120469.4</c:v>
                </c:pt>
                <c:pt idx="96">
                  <c:v>120483.1</c:v>
                </c:pt>
                <c:pt idx="97">
                  <c:v>120471.6</c:v>
                </c:pt>
                <c:pt idx="98">
                  <c:v>120480.6</c:v>
                </c:pt>
                <c:pt idx="99">
                  <c:v>120466.4</c:v>
                </c:pt>
                <c:pt idx="100">
                  <c:v>120481.60000000001</c:v>
                </c:pt>
                <c:pt idx="101">
                  <c:v>120469.9</c:v>
                </c:pt>
                <c:pt idx="102">
                  <c:v>120478.3</c:v>
                </c:pt>
                <c:pt idx="103">
                  <c:v>120477.4</c:v>
                </c:pt>
                <c:pt idx="104">
                  <c:v>120478.8</c:v>
                </c:pt>
                <c:pt idx="105">
                  <c:v>120472.2</c:v>
                </c:pt>
                <c:pt idx="106">
                  <c:v>120474.1</c:v>
                </c:pt>
                <c:pt idx="107">
                  <c:v>120474.9</c:v>
                </c:pt>
                <c:pt idx="108">
                  <c:v>120474.4</c:v>
                </c:pt>
                <c:pt idx="109">
                  <c:v>120480.6</c:v>
                </c:pt>
                <c:pt idx="110">
                  <c:v>120477.1</c:v>
                </c:pt>
                <c:pt idx="111">
                  <c:v>120464.9</c:v>
                </c:pt>
                <c:pt idx="112">
                  <c:v>120479.4</c:v>
                </c:pt>
                <c:pt idx="113">
                  <c:v>120474.3</c:v>
                </c:pt>
                <c:pt idx="114">
                  <c:v>120478.3</c:v>
                </c:pt>
                <c:pt idx="115">
                  <c:v>120470.39999999999</c:v>
                </c:pt>
                <c:pt idx="116">
                  <c:v>120474.2</c:v>
                </c:pt>
                <c:pt idx="117">
                  <c:v>120466.2</c:v>
                </c:pt>
                <c:pt idx="118">
                  <c:v>120475.2</c:v>
                </c:pt>
                <c:pt idx="119">
                  <c:v>120476.3</c:v>
                </c:pt>
                <c:pt idx="120">
                  <c:v>120468.8</c:v>
                </c:pt>
                <c:pt idx="121">
                  <c:v>120474.7</c:v>
                </c:pt>
                <c:pt idx="122">
                  <c:v>120467.4</c:v>
                </c:pt>
                <c:pt idx="123">
                  <c:v>120471.4</c:v>
                </c:pt>
                <c:pt idx="124">
                  <c:v>120484.6</c:v>
                </c:pt>
                <c:pt idx="125">
                  <c:v>120472.1</c:v>
                </c:pt>
                <c:pt idx="126">
                  <c:v>120471.1</c:v>
                </c:pt>
                <c:pt idx="127">
                  <c:v>120480.8</c:v>
                </c:pt>
                <c:pt idx="128">
                  <c:v>120469.7</c:v>
                </c:pt>
                <c:pt idx="129">
                  <c:v>120473.8</c:v>
                </c:pt>
                <c:pt idx="130">
                  <c:v>120468.8</c:v>
                </c:pt>
                <c:pt idx="131">
                  <c:v>120477.3</c:v>
                </c:pt>
                <c:pt idx="132">
                  <c:v>120472</c:v>
                </c:pt>
                <c:pt idx="133">
                  <c:v>120476.8</c:v>
                </c:pt>
                <c:pt idx="134">
                  <c:v>120471.7</c:v>
                </c:pt>
                <c:pt idx="135">
                  <c:v>120474.1</c:v>
                </c:pt>
                <c:pt idx="136">
                  <c:v>120474.2</c:v>
                </c:pt>
                <c:pt idx="137">
                  <c:v>120471.2</c:v>
                </c:pt>
                <c:pt idx="138">
                  <c:v>120470.3</c:v>
                </c:pt>
                <c:pt idx="139">
                  <c:v>120474.9</c:v>
                </c:pt>
                <c:pt idx="140">
                  <c:v>120468.4</c:v>
                </c:pt>
                <c:pt idx="141">
                  <c:v>120476.6</c:v>
                </c:pt>
                <c:pt idx="142">
                  <c:v>120472.6</c:v>
                </c:pt>
                <c:pt idx="143">
                  <c:v>120471.3</c:v>
                </c:pt>
                <c:pt idx="144">
                  <c:v>120473.2</c:v>
                </c:pt>
                <c:pt idx="145">
                  <c:v>120474.2</c:v>
                </c:pt>
                <c:pt idx="146">
                  <c:v>120478.3</c:v>
                </c:pt>
                <c:pt idx="147">
                  <c:v>120473.9</c:v>
                </c:pt>
                <c:pt idx="148">
                  <c:v>120475.6</c:v>
                </c:pt>
                <c:pt idx="149">
                  <c:v>120470.5</c:v>
                </c:pt>
                <c:pt idx="150">
                  <c:v>120475</c:v>
                </c:pt>
                <c:pt idx="151">
                  <c:v>120474</c:v>
                </c:pt>
                <c:pt idx="152">
                  <c:v>120472.1</c:v>
                </c:pt>
                <c:pt idx="153">
                  <c:v>120469.4</c:v>
                </c:pt>
                <c:pt idx="154">
                  <c:v>120472.8</c:v>
                </c:pt>
                <c:pt idx="155">
                  <c:v>120478</c:v>
                </c:pt>
                <c:pt idx="156">
                  <c:v>120468.6</c:v>
                </c:pt>
                <c:pt idx="157">
                  <c:v>120470.2</c:v>
                </c:pt>
                <c:pt idx="158">
                  <c:v>120474.9</c:v>
                </c:pt>
                <c:pt idx="159">
                  <c:v>120477.4</c:v>
                </c:pt>
                <c:pt idx="160">
                  <c:v>120471.9</c:v>
                </c:pt>
                <c:pt idx="161">
                  <c:v>120476.8</c:v>
                </c:pt>
                <c:pt idx="162">
                  <c:v>120474.8</c:v>
                </c:pt>
                <c:pt idx="163">
                  <c:v>120479</c:v>
                </c:pt>
                <c:pt idx="164">
                  <c:v>120477.2</c:v>
                </c:pt>
                <c:pt idx="165">
                  <c:v>120476.1</c:v>
                </c:pt>
                <c:pt idx="166">
                  <c:v>120470.9</c:v>
                </c:pt>
                <c:pt idx="167">
                  <c:v>120464.5</c:v>
                </c:pt>
                <c:pt idx="168">
                  <c:v>120479.6</c:v>
                </c:pt>
                <c:pt idx="169">
                  <c:v>120475.8</c:v>
                </c:pt>
                <c:pt idx="170">
                  <c:v>120461.2</c:v>
                </c:pt>
                <c:pt idx="171">
                  <c:v>120467.9</c:v>
                </c:pt>
                <c:pt idx="172">
                  <c:v>120478.7</c:v>
                </c:pt>
                <c:pt idx="173">
                  <c:v>120471.1</c:v>
                </c:pt>
                <c:pt idx="174">
                  <c:v>120471.5</c:v>
                </c:pt>
                <c:pt idx="175">
                  <c:v>120469.5</c:v>
                </c:pt>
                <c:pt idx="176">
                  <c:v>120476.9</c:v>
                </c:pt>
                <c:pt idx="177">
                  <c:v>120474.2</c:v>
                </c:pt>
                <c:pt idx="178">
                  <c:v>120475.3</c:v>
                </c:pt>
                <c:pt idx="179">
                  <c:v>120472.8</c:v>
                </c:pt>
                <c:pt idx="180">
                  <c:v>120474.7</c:v>
                </c:pt>
                <c:pt idx="181">
                  <c:v>120473.1</c:v>
                </c:pt>
                <c:pt idx="182">
                  <c:v>120478.2</c:v>
                </c:pt>
                <c:pt idx="183">
                  <c:v>120474.5</c:v>
                </c:pt>
                <c:pt idx="184">
                  <c:v>120479.5</c:v>
                </c:pt>
                <c:pt idx="185">
                  <c:v>120476.6</c:v>
                </c:pt>
                <c:pt idx="186">
                  <c:v>120470</c:v>
                </c:pt>
                <c:pt idx="187">
                  <c:v>120475.5</c:v>
                </c:pt>
                <c:pt idx="188">
                  <c:v>120472.4</c:v>
                </c:pt>
                <c:pt idx="189">
                  <c:v>120472.7</c:v>
                </c:pt>
                <c:pt idx="190">
                  <c:v>120472.3</c:v>
                </c:pt>
                <c:pt idx="191">
                  <c:v>120475.2</c:v>
                </c:pt>
                <c:pt idx="192">
                  <c:v>120471.6</c:v>
                </c:pt>
                <c:pt idx="193">
                  <c:v>120469.1</c:v>
                </c:pt>
                <c:pt idx="194">
                  <c:v>120477.5</c:v>
                </c:pt>
                <c:pt idx="195">
                  <c:v>120474</c:v>
                </c:pt>
                <c:pt idx="196">
                  <c:v>120477.2</c:v>
                </c:pt>
                <c:pt idx="197">
                  <c:v>120467.4</c:v>
                </c:pt>
                <c:pt idx="198">
                  <c:v>120480</c:v>
                </c:pt>
                <c:pt idx="199">
                  <c:v>120476.2</c:v>
                </c:pt>
                <c:pt idx="200">
                  <c:v>120474</c:v>
                </c:pt>
                <c:pt idx="201">
                  <c:v>120470</c:v>
                </c:pt>
                <c:pt idx="202">
                  <c:v>120486.3</c:v>
                </c:pt>
                <c:pt idx="203">
                  <c:v>120475.1</c:v>
                </c:pt>
                <c:pt idx="204">
                  <c:v>120476.5</c:v>
                </c:pt>
                <c:pt idx="205">
                  <c:v>120477.6</c:v>
                </c:pt>
                <c:pt idx="206">
                  <c:v>120472</c:v>
                </c:pt>
                <c:pt idx="207">
                  <c:v>120463</c:v>
                </c:pt>
                <c:pt idx="208">
                  <c:v>120480.4</c:v>
                </c:pt>
                <c:pt idx="209">
                  <c:v>120475.3</c:v>
                </c:pt>
                <c:pt idx="210">
                  <c:v>120474.2</c:v>
                </c:pt>
                <c:pt idx="211">
                  <c:v>120474.5</c:v>
                </c:pt>
                <c:pt idx="212">
                  <c:v>120470.1</c:v>
                </c:pt>
                <c:pt idx="213">
                  <c:v>120472.6</c:v>
                </c:pt>
                <c:pt idx="214">
                  <c:v>120479.3</c:v>
                </c:pt>
                <c:pt idx="215">
                  <c:v>120476.9</c:v>
                </c:pt>
                <c:pt idx="216">
                  <c:v>120470</c:v>
                </c:pt>
                <c:pt idx="217">
                  <c:v>120477</c:v>
                </c:pt>
                <c:pt idx="218">
                  <c:v>120477.5</c:v>
                </c:pt>
                <c:pt idx="219">
                  <c:v>120468.7</c:v>
                </c:pt>
                <c:pt idx="220">
                  <c:v>120469.5</c:v>
                </c:pt>
                <c:pt idx="221">
                  <c:v>120477.4</c:v>
                </c:pt>
                <c:pt idx="222">
                  <c:v>120478.7</c:v>
                </c:pt>
                <c:pt idx="223">
                  <c:v>120472.5</c:v>
                </c:pt>
                <c:pt idx="224">
                  <c:v>120474.7</c:v>
                </c:pt>
                <c:pt idx="225">
                  <c:v>120471.2</c:v>
                </c:pt>
                <c:pt idx="226">
                  <c:v>120476.6</c:v>
                </c:pt>
                <c:pt idx="227">
                  <c:v>120470.5</c:v>
                </c:pt>
                <c:pt idx="228">
                  <c:v>120480.9</c:v>
                </c:pt>
                <c:pt idx="229">
                  <c:v>120473</c:v>
                </c:pt>
                <c:pt idx="230">
                  <c:v>120470.5</c:v>
                </c:pt>
                <c:pt idx="231">
                  <c:v>120472.6</c:v>
                </c:pt>
                <c:pt idx="232">
                  <c:v>120477.8</c:v>
                </c:pt>
                <c:pt idx="233">
                  <c:v>120472.2</c:v>
                </c:pt>
                <c:pt idx="234">
                  <c:v>120474.4</c:v>
                </c:pt>
                <c:pt idx="235">
                  <c:v>120473.60000000001</c:v>
                </c:pt>
                <c:pt idx="236">
                  <c:v>120467.6</c:v>
                </c:pt>
                <c:pt idx="237">
                  <c:v>120485.4</c:v>
                </c:pt>
                <c:pt idx="238">
                  <c:v>120466.8</c:v>
                </c:pt>
                <c:pt idx="239">
                  <c:v>120474.9</c:v>
                </c:pt>
                <c:pt idx="240">
                  <c:v>120470.5</c:v>
                </c:pt>
                <c:pt idx="241">
                  <c:v>120474.7</c:v>
                </c:pt>
                <c:pt idx="242">
                  <c:v>120465.2</c:v>
                </c:pt>
                <c:pt idx="243">
                  <c:v>120477.9</c:v>
                </c:pt>
                <c:pt idx="244">
                  <c:v>120473</c:v>
                </c:pt>
                <c:pt idx="245">
                  <c:v>120476.7</c:v>
                </c:pt>
                <c:pt idx="246">
                  <c:v>120471.2</c:v>
                </c:pt>
                <c:pt idx="247">
                  <c:v>120476.3</c:v>
                </c:pt>
                <c:pt idx="248">
                  <c:v>120477.8</c:v>
                </c:pt>
                <c:pt idx="249">
                  <c:v>120466.7</c:v>
                </c:pt>
                <c:pt idx="250">
                  <c:v>120476.9</c:v>
                </c:pt>
                <c:pt idx="251">
                  <c:v>120475.1</c:v>
                </c:pt>
                <c:pt idx="252">
                  <c:v>120467.2</c:v>
                </c:pt>
                <c:pt idx="253">
                  <c:v>120471.9</c:v>
                </c:pt>
                <c:pt idx="254">
                  <c:v>120470.39999999999</c:v>
                </c:pt>
                <c:pt idx="255">
                  <c:v>120480.2</c:v>
                </c:pt>
                <c:pt idx="256">
                  <c:v>120472.5</c:v>
                </c:pt>
                <c:pt idx="257">
                  <c:v>120467.1</c:v>
                </c:pt>
                <c:pt idx="258">
                  <c:v>120475.4</c:v>
                </c:pt>
                <c:pt idx="259">
                  <c:v>120478.3</c:v>
                </c:pt>
                <c:pt idx="260">
                  <c:v>120470</c:v>
                </c:pt>
                <c:pt idx="261">
                  <c:v>120478.9</c:v>
                </c:pt>
                <c:pt idx="262">
                  <c:v>120473.7</c:v>
                </c:pt>
                <c:pt idx="263">
                  <c:v>120475.6</c:v>
                </c:pt>
                <c:pt idx="264">
                  <c:v>120475.1</c:v>
                </c:pt>
                <c:pt idx="265">
                  <c:v>120030.7</c:v>
                </c:pt>
                <c:pt idx="266">
                  <c:v>119711.2</c:v>
                </c:pt>
                <c:pt idx="267">
                  <c:v>120326.5</c:v>
                </c:pt>
                <c:pt idx="268">
                  <c:v>120470.7</c:v>
                </c:pt>
                <c:pt idx="269">
                  <c:v>120479.8</c:v>
                </c:pt>
                <c:pt idx="270">
                  <c:v>105698.2</c:v>
                </c:pt>
                <c:pt idx="271">
                  <c:v>61434.06</c:v>
                </c:pt>
                <c:pt idx="272">
                  <c:v>66323.94</c:v>
                </c:pt>
                <c:pt idx="273">
                  <c:v>64144.86</c:v>
                </c:pt>
                <c:pt idx="274">
                  <c:v>59529.97</c:v>
                </c:pt>
                <c:pt idx="275">
                  <c:v>61129.62</c:v>
                </c:pt>
                <c:pt idx="276">
                  <c:v>37565.870000000003</c:v>
                </c:pt>
                <c:pt idx="277">
                  <c:v>58231.06</c:v>
                </c:pt>
                <c:pt idx="278">
                  <c:v>53388.08</c:v>
                </c:pt>
                <c:pt idx="279">
                  <c:v>68305.56</c:v>
                </c:pt>
                <c:pt idx="280">
                  <c:v>60470.6</c:v>
                </c:pt>
                <c:pt idx="281">
                  <c:v>40167.910000000003</c:v>
                </c:pt>
                <c:pt idx="282">
                  <c:v>0.13</c:v>
                </c:pt>
                <c:pt idx="283">
                  <c:v>0.13</c:v>
                </c:pt>
                <c:pt idx="284">
                  <c:v>0.27</c:v>
                </c:pt>
                <c:pt idx="285">
                  <c:v>0.13</c:v>
                </c:pt>
              </c:numCache>
            </c:numRef>
          </c:val>
          <c:smooth val="0"/>
        </c:ser>
        <c:ser>
          <c:idx val="6"/>
          <c:order val="6"/>
          <c:tx>
            <c:v>Ost2读出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Sheet1!$G$646:$G$931</c:f>
              <c:numCache>
                <c:formatCode>General</c:formatCode>
                <c:ptCount val="286"/>
                <c:pt idx="0">
                  <c:v>0</c:v>
                </c:pt>
                <c:pt idx="1">
                  <c:v>0.3</c:v>
                </c:pt>
                <c:pt idx="2">
                  <c:v>0.13</c:v>
                </c:pt>
                <c:pt idx="3">
                  <c:v>0.19</c:v>
                </c:pt>
                <c:pt idx="4">
                  <c:v>0.13</c:v>
                </c:pt>
                <c:pt idx="5">
                  <c:v>0.19</c:v>
                </c:pt>
                <c:pt idx="6">
                  <c:v>77609.73</c:v>
                </c:pt>
                <c:pt idx="7">
                  <c:v>120472</c:v>
                </c:pt>
                <c:pt idx="8">
                  <c:v>120482.9</c:v>
                </c:pt>
                <c:pt idx="9">
                  <c:v>120473.5</c:v>
                </c:pt>
                <c:pt idx="10">
                  <c:v>120486.3</c:v>
                </c:pt>
                <c:pt idx="11">
                  <c:v>120466.8</c:v>
                </c:pt>
                <c:pt idx="12">
                  <c:v>120484.7</c:v>
                </c:pt>
                <c:pt idx="13">
                  <c:v>120476.2</c:v>
                </c:pt>
                <c:pt idx="14">
                  <c:v>120481</c:v>
                </c:pt>
                <c:pt idx="15">
                  <c:v>120468.4</c:v>
                </c:pt>
                <c:pt idx="16">
                  <c:v>120489.60000000001</c:v>
                </c:pt>
                <c:pt idx="17">
                  <c:v>120483.4</c:v>
                </c:pt>
                <c:pt idx="18">
                  <c:v>120471.3</c:v>
                </c:pt>
                <c:pt idx="19">
                  <c:v>120480.3</c:v>
                </c:pt>
                <c:pt idx="20">
                  <c:v>120478.7</c:v>
                </c:pt>
                <c:pt idx="21">
                  <c:v>120475.3</c:v>
                </c:pt>
                <c:pt idx="22">
                  <c:v>120481</c:v>
                </c:pt>
                <c:pt idx="23">
                  <c:v>120479.1</c:v>
                </c:pt>
                <c:pt idx="24">
                  <c:v>120476</c:v>
                </c:pt>
                <c:pt idx="25">
                  <c:v>120479.8</c:v>
                </c:pt>
                <c:pt idx="26">
                  <c:v>120478.5</c:v>
                </c:pt>
                <c:pt idx="27">
                  <c:v>120476.2</c:v>
                </c:pt>
                <c:pt idx="28">
                  <c:v>120477.3</c:v>
                </c:pt>
                <c:pt idx="29">
                  <c:v>120475.9</c:v>
                </c:pt>
                <c:pt idx="30">
                  <c:v>120478.6</c:v>
                </c:pt>
                <c:pt idx="31">
                  <c:v>120476.5</c:v>
                </c:pt>
                <c:pt idx="32">
                  <c:v>120477.7</c:v>
                </c:pt>
                <c:pt idx="33">
                  <c:v>120477.4</c:v>
                </c:pt>
                <c:pt idx="34">
                  <c:v>120476.5</c:v>
                </c:pt>
                <c:pt idx="35">
                  <c:v>120475.2</c:v>
                </c:pt>
                <c:pt idx="36">
                  <c:v>120477.9</c:v>
                </c:pt>
                <c:pt idx="37">
                  <c:v>120479</c:v>
                </c:pt>
                <c:pt idx="38">
                  <c:v>120469.9</c:v>
                </c:pt>
                <c:pt idx="39">
                  <c:v>120480.1</c:v>
                </c:pt>
                <c:pt idx="40">
                  <c:v>120476.6</c:v>
                </c:pt>
                <c:pt idx="41">
                  <c:v>120476.6</c:v>
                </c:pt>
                <c:pt idx="42">
                  <c:v>120476.5</c:v>
                </c:pt>
                <c:pt idx="43">
                  <c:v>120476.7</c:v>
                </c:pt>
                <c:pt idx="44">
                  <c:v>120475.7</c:v>
                </c:pt>
                <c:pt idx="45">
                  <c:v>120478.6</c:v>
                </c:pt>
                <c:pt idx="46">
                  <c:v>120476.2</c:v>
                </c:pt>
                <c:pt idx="47">
                  <c:v>120476.5</c:v>
                </c:pt>
                <c:pt idx="48">
                  <c:v>120481.60000000001</c:v>
                </c:pt>
                <c:pt idx="49">
                  <c:v>120473.5</c:v>
                </c:pt>
                <c:pt idx="50">
                  <c:v>120478.1</c:v>
                </c:pt>
                <c:pt idx="51">
                  <c:v>120477.9</c:v>
                </c:pt>
                <c:pt idx="52">
                  <c:v>120475.3</c:v>
                </c:pt>
                <c:pt idx="53">
                  <c:v>120482.2</c:v>
                </c:pt>
                <c:pt idx="54">
                  <c:v>120475.9</c:v>
                </c:pt>
                <c:pt idx="55">
                  <c:v>120475.3</c:v>
                </c:pt>
                <c:pt idx="56">
                  <c:v>120479.1</c:v>
                </c:pt>
                <c:pt idx="57">
                  <c:v>120478</c:v>
                </c:pt>
                <c:pt idx="58">
                  <c:v>120478</c:v>
                </c:pt>
                <c:pt idx="59">
                  <c:v>120475.8</c:v>
                </c:pt>
                <c:pt idx="60">
                  <c:v>120480.1</c:v>
                </c:pt>
                <c:pt idx="61">
                  <c:v>120478.5</c:v>
                </c:pt>
                <c:pt idx="62">
                  <c:v>120478.3</c:v>
                </c:pt>
                <c:pt idx="63">
                  <c:v>120475.9</c:v>
                </c:pt>
                <c:pt idx="64">
                  <c:v>120479.2</c:v>
                </c:pt>
                <c:pt idx="65">
                  <c:v>120479</c:v>
                </c:pt>
                <c:pt idx="66">
                  <c:v>120476.2</c:v>
                </c:pt>
                <c:pt idx="67">
                  <c:v>120480.5</c:v>
                </c:pt>
                <c:pt idx="68">
                  <c:v>120477</c:v>
                </c:pt>
                <c:pt idx="69">
                  <c:v>120478.7</c:v>
                </c:pt>
                <c:pt idx="70">
                  <c:v>120477.9</c:v>
                </c:pt>
                <c:pt idx="71">
                  <c:v>120477.2</c:v>
                </c:pt>
                <c:pt idx="72">
                  <c:v>120478.8</c:v>
                </c:pt>
                <c:pt idx="73">
                  <c:v>120478.2</c:v>
                </c:pt>
                <c:pt idx="74">
                  <c:v>120478.8</c:v>
                </c:pt>
                <c:pt idx="75">
                  <c:v>120478.2</c:v>
                </c:pt>
                <c:pt idx="76">
                  <c:v>120477</c:v>
                </c:pt>
                <c:pt idx="77">
                  <c:v>120480</c:v>
                </c:pt>
                <c:pt idx="78">
                  <c:v>120481.3</c:v>
                </c:pt>
                <c:pt idx="79">
                  <c:v>120475.1</c:v>
                </c:pt>
                <c:pt idx="80">
                  <c:v>120477.4</c:v>
                </c:pt>
                <c:pt idx="81">
                  <c:v>120477</c:v>
                </c:pt>
                <c:pt idx="82">
                  <c:v>120478.9</c:v>
                </c:pt>
                <c:pt idx="83">
                  <c:v>120477</c:v>
                </c:pt>
                <c:pt idx="84">
                  <c:v>120479</c:v>
                </c:pt>
                <c:pt idx="85">
                  <c:v>120478.6</c:v>
                </c:pt>
                <c:pt idx="86">
                  <c:v>120479.6</c:v>
                </c:pt>
                <c:pt idx="87">
                  <c:v>120475.9</c:v>
                </c:pt>
                <c:pt idx="88">
                  <c:v>120478.3</c:v>
                </c:pt>
                <c:pt idx="89">
                  <c:v>120479.4</c:v>
                </c:pt>
                <c:pt idx="90">
                  <c:v>120477.7</c:v>
                </c:pt>
                <c:pt idx="91">
                  <c:v>120479.1</c:v>
                </c:pt>
                <c:pt idx="92">
                  <c:v>120477.9</c:v>
                </c:pt>
                <c:pt idx="93">
                  <c:v>120476.1</c:v>
                </c:pt>
                <c:pt idx="94">
                  <c:v>120480.9</c:v>
                </c:pt>
                <c:pt idx="95">
                  <c:v>120477.7</c:v>
                </c:pt>
                <c:pt idx="96">
                  <c:v>120477.8</c:v>
                </c:pt>
                <c:pt idx="97">
                  <c:v>120478.3</c:v>
                </c:pt>
                <c:pt idx="98">
                  <c:v>120477.1</c:v>
                </c:pt>
                <c:pt idx="99">
                  <c:v>120476.9</c:v>
                </c:pt>
                <c:pt idx="100">
                  <c:v>120477.4</c:v>
                </c:pt>
                <c:pt idx="101">
                  <c:v>120478.39999999999</c:v>
                </c:pt>
                <c:pt idx="102">
                  <c:v>120479.2</c:v>
                </c:pt>
                <c:pt idx="103">
                  <c:v>120478.6</c:v>
                </c:pt>
                <c:pt idx="104">
                  <c:v>120479.3</c:v>
                </c:pt>
                <c:pt idx="105">
                  <c:v>120478.6</c:v>
                </c:pt>
                <c:pt idx="106">
                  <c:v>120476.4</c:v>
                </c:pt>
                <c:pt idx="107">
                  <c:v>120478.6</c:v>
                </c:pt>
                <c:pt idx="108">
                  <c:v>120477.2</c:v>
                </c:pt>
                <c:pt idx="109">
                  <c:v>120481.7</c:v>
                </c:pt>
                <c:pt idx="110">
                  <c:v>120472.2</c:v>
                </c:pt>
                <c:pt idx="111">
                  <c:v>120478.9</c:v>
                </c:pt>
                <c:pt idx="112">
                  <c:v>120473.5</c:v>
                </c:pt>
                <c:pt idx="113">
                  <c:v>120477.9</c:v>
                </c:pt>
                <c:pt idx="114">
                  <c:v>120479.3</c:v>
                </c:pt>
                <c:pt idx="115">
                  <c:v>120479.2</c:v>
                </c:pt>
                <c:pt idx="116">
                  <c:v>120478.2</c:v>
                </c:pt>
                <c:pt idx="117">
                  <c:v>120478</c:v>
                </c:pt>
                <c:pt idx="118">
                  <c:v>120476.7</c:v>
                </c:pt>
                <c:pt idx="119">
                  <c:v>120480.8</c:v>
                </c:pt>
                <c:pt idx="120">
                  <c:v>120477.3</c:v>
                </c:pt>
                <c:pt idx="121">
                  <c:v>120480.2</c:v>
                </c:pt>
                <c:pt idx="122">
                  <c:v>120477.7</c:v>
                </c:pt>
                <c:pt idx="123">
                  <c:v>120476.8</c:v>
                </c:pt>
                <c:pt idx="124">
                  <c:v>120475.4</c:v>
                </c:pt>
                <c:pt idx="125">
                  <c:v>120481.4</c:v>
                </c:pt>
                <c:pt idx="126">
                  <c:v>120479.2</c:v>
                </c:pt>
                <c:pt idx="127">
                  <c:v>120477.8</c:v>
                </c:pt>
                <c:pt idx="128">
                  <c:v>120478.39999999999</c:v>
                </c:pt>
                <c:pt idx="129">
                  <c:v>120480.2</c:v>
                </c:pt>
                <c:pt idx="130">
                  <c:v>120477.5</c:v>
                </c:pt>
                <c:pt idx="131">
                  <c:v>120478.1</c:v>
                </c:pt>
                <c:pt idx="132">
                  <c:v>120478.7</c:v>
                </c:pt>
                <c:pt idx="133">
                  <c:v>120479.2</c:v>
                </c:pt>
                <c:pt idx="134">
                  <c:v>120480.3</c:v>
                </c:pt>
                <c:pt idx="135">
                  <c:v>120478.9</c:v>
                </c:pt>
                <c:pt idx="136">
                  <c:v>120479.4</c:v>
                </c:pt>
                <c:pt idx="137">
                  <c:v>120476.2</c:v>
                </c:pt>
                <c:pt idx="138">
                  <c:v>120479</c:v>
                </c:pt>
                <c:pt idx="139">
                  <c:v>120476.8</c:v>
                </c:pt>
                <c:pt idx="140">
                  <c:v>120481.2</c:v>
                </c:pt>
                <c:pt idx="141">
                  <c:v>120478.39999999999</c:v>
                </c:pt>
                <c:pt idx="142">
                  <c:v>120474.1</c:v>
                </c:pt>
                <c:pt idx="143">
                  <c:v>120480.9</c:v>
                </c:pt>
                <c:pt idx="144">
                  <c:v>120478.1</c:v>
                </c:pt>
                <c:pt idx="145">
                  <c:v>120478.39999999999</c:v>
                </c:pt>
                <c:pt idx="146">
                  <c:v>120479.2</c:v>
                </c:pt>
                <c:pt idx="147">
                  <c:v>120478.39999999999</c:v>
                </c:pt>
                <c:pt idx="148">
                  <c:v>120479.8</c:v>
                </c:pt>
                <c:pt idx="149">
                  <c:v>120479.9</c:v>
                </c:pt>
                <c:pt idx="150">
                  <c:v>120476.5</c:v>
                </c:pt>
                <c:pt idx="151">
                  <c:v>120480.9</c:v>
                </c:pt>
                <c:pt idx="152">
                  <c:v>120477.9</c:v>
                </c:pt>
                <c:pt idx="153">
                  <c:v>120477.9</c:v>
                </c:pt>
                <c:pt idx="154">
                  <c:v>120477.9</c:v>
                </c:pt>
                <c:pt idx="155">
                  <c:v>120478.7</c:v>
                </c:pt>
                <c:pt idx="156">
                  <c:v>120480.6</c:v>
                </c:pt>
                <c:pt idx="157">
                  <c:v>120475.6</c:v>
                </c:pt>
                <c:pt idx="158">
                  <c:v>120476.7</c:v>
                </c:pt>
                <c:pt idx="159">
                  <c:v>120480.3</c:v>
                </c:pt>
                <c:pt idx="160">
                  <c:v>120479.7</c:v>
                </c:pt>
                <c:pt idx="161">
                  <c:v>120476.1</c:v>
                </c:pt>
                <c:pt idx="162">
                  <c:v>120480.1</c:v>
                </c:pt>
                <c:pt idx="163">
                  <c:v>120478.5</c:v>
                </c:pt>
                <c:pt idx="164">
                  <c:v>120476.7</c:v>
                </c:pt>
                <c:pt idx="165">
                  <c:v>120476.9</c:v>
                </c:pt>
                <c:pt idx="166">
                  <c:v>120479.9</c:v>
                </c:pt>
                <c:pt idx="167">
                  <c:v>120474.7</c:v>
                </c:pt>
                <c:pt idx="168">
                  <c:v>120478.1</c:v>
                </c:pt>
                <c:pt idx="169">
                  <c:v>120479</c:v>
                </c:pt>
                <c:pt idx="170">
                  <c:v>120477.5</c:v>
                </c:pt>
                <c:pt idx="171">
                  <c:v>120479.6</c:v>
                </c:pt>
                <c:pt idx="172">
                  <c:v>120477.1</c:v>
                </c:pt>
                <c:pt idx="173">
                  <c:v>120480.4</c:v>
                </c:pt>
                <c:pt idx="174">
                  <c:v>120478.6</c:v>
                </c:pt>
                <c:pt idx="175">
                  <c:v>120475.6</c:v>
                </c:pt>
                <c:pt idx="176">
                  <c:v>120481.5</c:v>
                </c:pt>
                <c:pt idx="177">
                  <c:v>120478.1</c:v>
                </c:pt>
                <c:pt idx="178">
                  <c:v>120478.5</c:v>
                </c:pt>
                <c:pt idx="179">
                  <c:v>120476.9</c:v>
                </c:pt>
                <c:pt idx="180">
                  <c:v>120479.6</c:v>
                </c:pt>
                <c:pt idx="181">
                  <c:v>120477.4</c:v>
                </c:pt>
                <c:pt idx="182">
                  <c:v>120480.8</c:v>
                </c:pt>
                <c:pt idx="183">
                  <c:v>120478.1</c:v>
                </c:pt>
                <c:pt idx="184">
                  <c:v>120478.39999999999</c:v>
                </c:pt>
                <c:pt idx="185">
                  <c:v>120481.9</c:v>
                </c:pt>
                <c:pt idx="186">
                  <c:v>120476.2</c:v>
                </c:pt>
                <c:pt idx="187">
                  <c:v>120479.4</c:v>
                </c:pt>
                <c:pt idx="188">
                  <c:v>120476.4</c:v>
                </c:pt>
                <c:pt idx="189">
                  <c:v>120476.8</c:v>
                </c:pt>
                <c:pt idx="190">
                  <c:v>120479.2</c:v>
                </c:pt>
                <c:pt idx="191">
                  <c:v>120478.9</c:v>
                </c:pt>
                <c:pt idx="192">
                  <c:v>120476</c:v>
                </c:pt>
                <c:pt idx="193">
                  <c:v>120482.1</c:v>
                </c:pt>
                <c:pt idx="194">
                  <c:v>120475.1</c:v>
                </c:pt>
                <c:pt idx="195">
                  <c:v>120481.5</c:v>
                </c:pt>
                <c:pt idx="196">
                  <c:v>120477.4</c:v>
                </c:pt>
                <c:pt idx="197">
                  <c:v>120478.9</c:v>
                </c:pt>
                <c:pt idx="198">
                  <c:v>120476.9</c:v>
                </c:pt>
                <c:pt idx="199">
                  <c:v>120478.39999999999</c:v>
                </c:pt>
                <c:pt idx="200">
                  <c:v>120478.2</c:v>
                </c:pt>
                <c:pt idx="201">
                  <c:v>120479.6</c:v>
                </c:pt>
                <c:pt idx="202">
                  <c:v>120479.5</c:v>
                </c:pt>
                <c:pt idx="203">
                  <c:v>120476.4</c:v>
                </c:pt>
                <c:pt idx="204">
                  <c:v>120480.2</c:v>
                </c:pt>
                <c:pt idx="205">
                  <c:v>120477.1</c:v>
                </c:pt>
                <c:pt idx="206">
                  <c:v>120479.8</c:v>
                </c:pt>
                <c:pt idx="207">
                  <c:v>120478.5</c:v>
                </c:pt>
                <c:pt idx="208">
                  <c:v>120478.6</c:v>
                </c:pt>
                <c:pt idx="209">
                  <c:v>120477.7</c:v>
                </c:pt>
                <c:pt idx="210">
                  <c:v>120478.2</c:v>
                </c:pt>
                <c:pt idx="211">
                  <c:v>120473.4</c:v>
                </c:pt>
                <c:pt idx="212">
                  <c:v>120479.6</c:v>
                </c:pt>
                <c:pt idx="213">
                  <c:v>120478.7</c:v>
                </c:pt>
                <c:pt idx="214">
                  <c:v>120479.2</c:v>
                </c:pt>
                <c:pt idx="215">
                  <c:v>120477</c:v>
                </c:pt>
                <c:pt idx="216">
                  <c:v>120477.4</c:v>
                </c:pt>
                <c:pt idx="217">
                  <c:v>120479.7</c:v>
                </c:pt>
                <c:pt idx="218">
                  <c:v>120479.6</c:v>
                </c:pt>
                <c:pt idx="219">
                  <c:v>120475.7</c:v>
                </c:pt>
                <c:pt idx="220">
                  <c:v>120475.9</c:v>
                </c:pt>
                <c:pt idx="221">
                  <c:v>120476.6</c:v>
                </c:pt>
                <c:pt idx="222">
                  <c:v>120476.9</c:v>
                </c:pt>
                <c:pt idx="223">
                  <c:v>120475.1</c:v>
                </c:pt>
                <c:pt idx="224">
                  <c:v>120476.7</c:v>
                </c:pt>
                <c:pt idx="225">
                  <c:v>120478.8</c:v>
                </c:pt>
                <c:pt idx="226">
                  <c:v>120478</c:v>
                </c:pt>
                <c:pt idx="227">
                  <c:v>120478.9</c:v>
                </c:pt>
                <c:pt idx="228">
                  <c:v>120479</c:v>
                </c:pt>
                <c:pt idx="229">
                  <c:v>120478.9</c:v>
                </c:pt>
                <c:pt idx="230">
                  <c:v>120475.9</c:v>
                </c:pt>
                <c:pt idx="231">
                  <c:v>120481.7</c:v>
                </c:pt>
                <c:pt idx="232">
                  <c:v>120479.3</c:v>
                </c:pt>
                <c:pt idx="233">
                  <c:v>120475.7</c:v>
                </c:pt>
                <c:pt idx="234">
                  <c:v>120479.6</c:v>
                </c:pt>
                <c:pt idx="235">
                  <c:v>120477.4</c:v>
                </c:pt>
                <c:pt idx="236">
                  <c:v>120480.1</c:v>
                </c:pt>
                <c:pt idx="237">
                  <c:v>120478.8</c:v>
                </c:pt>
                <c:pt idx="238">
                  <c:v>120477.7</c:v>
                </c:pt>
                <c:pt idx="239">
                  <c:v>120479.4</c:v>
                </c:pt>
                <c:pt idx="240">
                  <c:v>120480.2</c:v>
                </c:pt>
                <c:pt idx="241">
                  <c:v>120475.4</c:v>
                </c:pt>
                <c:pt idx="242">
                  <c:v>120483.1</c:v>
                </c:pt>
                <c:pt idx="243">
                  <c:v>120476.7</c:v>
                </c:pt>
                <c:pt idx="244">
                  <c:v>120478.9</c:v>
                </c:pt>
                <c:pt idx="245">
                  <c:v>120480.6</c:v>
                </c:pt>
                <c:pt idx="246">
                  <c:v>120479.5</c:v>
                </c:pt>
                <c:pt idx="247">
                  <c:v>120475.2</c:v>
                </c:pt>
                <c:pt idx="248">
                  <c:v>120479.9</c:v>
                </c:pt>
                <c:pt idx="249">
                  <c:v>120478.39999999999</c:v>
                </c:pt>
                <c:pt idx="250">
                  <c:v>120478.5</c:v>
                </c:pt>
                <c:pt idx="251">
                  <c:v>120477.8</c:v>
                </c:pt>
                <c:pt idx="252">
                  <c:v>120477.6</c:v>
                </c:pt>
                <c:pt idx="253">
                  <c:v>120476.2</c:v>
                </c:pt>
                <c:pt idx="254">
                  <c:v>120479.7</c:v>
                </c:pt>
                <c:pt idx="255">
                  <c:v>120477</c:v>
                </c:pt>
                <c:pt idx="256">
                  <c:v>120479.5</c:v>
                </c:pt>
                <c:pt idx="257">
                  <c:v>120478.39999999999</c:v>
                </c:pt>
                <c:pt idx="258">
                  <c:v>120477.8</c:v>
                </c:pt>
                <c:pt idx="259">
                  <c:v>120479.4</c:v>
                </c:pt>
                <c:pt idx="260">
                  <c:v>120476.9</c:v>
                </c:pt>
                <c:pt idx="261">
                  <c:v>120481.2</c:v>
                </c:pt>
                <c:pt idx="262">
                  <c:v>120479.6</c:v>
                </c:pt>
                <c:pt idx="263">
                  <c:v>120471.6</c:v>
                </c:pt>
                <c:pt idx="264">
                  <c:v>120479.9</c:v>
                </c:pt>
                <c:pt idx="265">
                  <c:v>120477.5</c:v>
                </c:pt>
                <c:pt idx="266">
                  <c:v>120479.5</c:v>
                </c:pt>
                <c:pt idx="267">
                  <c:v>120478.6</c:v>
                </c:pt>
                <c:pt idx="268">
                  <c:v>120476.3</c:v>
                </c:pt>
                <c:pt idx="269">
                  <c:v>120478.9</c:v>
                </c:pt>
                <c:pt idx="270">
                  <c:v>118419.4</c:v>
                </c:pt>
                <c:pt idx="271">
                  <c:v>59929.4</c:v>
                </c:pt>
                <c:pt idx="272">
                  <c:v>54070.99</c:v>
                </c:pt>
                <c:pt idx="273">
                  <c:v>56190.52</c:v>
                </c:pt>
                <c:pt idx="274">
                  <c:v>60337.55</c:v>
                </c:pt>
                <c:pt idx="275">
                  <c:v>60330.62</c:v>
                </c:pt>
                <c:pt idx="276">
                  <c:v>58750.38</c:v>
                </c:pt>
                <c:pt idx="277">
                  <c:v>47570.8</c:v>
                </c:pt>
                <c:pt idx="278">
                  <c:v>66981.919999999998</c:v>
                </c:pt>
                <c:pt idx="279">
                  <c:v>53037.85</c:v>
                </c:pt>
                <c:pt idx="280">
                  <c:v>59126.13</c:v>
                </c:pt>
                <c:pt idx="281">
                  <c:v>54403.72</c:v>
                </c:pt>
                <c:pt idx="282">
                  <c:v>0.13</c:v>
                </c:pt>
                <c:pt idx="283">
                  <c:v>0.13</c:v>
                </c:pt>
                <c:pt idx="284">
                  <c:v>0.27</c:v>
                </c:pt>
                <c:pt idx="285">
                  <c:v>0.13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834048"/>
        <c:axId val="154835584"/>
      </c:lineChart>
      <c:catAx>
        <c:axId val="1548340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4835584"/>
        <c:crosses val="autoZero"/>
        <c:auto val="1"/>
        <c:lblAlgn val="ctr"/>
        <c:lblOffset val="100"/>
        <c:noMultiLvlLbl val="0"/>
      </c:catAx>
      <c:valAx>
        <c:axId val="15483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48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0C11-D581-46A8-8C34-1EF400FBB904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E41F-9E90-49A6-8D53-79EA34865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53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自我介绍</a:t>
            </a:r>
            <a:r>
              <a:rPr lang="en-US" altLang="zh-CN" dirty="0" smtClean="0"/>
              <a:t>-》</a:t>
            </a:r>
            <a:r>
              <a:rPr lang="zh-CN" altLang="en-US" dirty="0" smtClean="0"/>
              <a:t>题目是这一段时间调研资料的提炼和归纳，博士期间的工作将围绕此题目展开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E41F-9E90-49A6-8D53-79EA3486526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46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E41F-9E90-49A6-8D53-79EA348652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23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E41F-9E90-49A6-8D53-79EA3486526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52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E41F-9E90-49A6-8D53-79EA3486526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41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726E-E229-438B-8857-1B45900D70EC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A653-39BA-4797-848A-CBAD7B13D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27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726E-E229-438B-8857-1B45900D70EC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A653-39BA-4797-848A-CBAD7B13D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86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726E-E229-438B-8857-1B45900D70EC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A653-39BA-4797-848A-CBAD7B13D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02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DEA8-CBF4-4BA8-AD88-F66B5ED3CAE4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9050-C2A4-469C-83ED-CBAF7A9A4CF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3203848" y="3645024"/>
            <a:ext cx="5257055" cy="504726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4"/>
          </p:nvPr>
        </p:nvSpPr>
        <p:spPr>
          <a:xfrm>
            <a:off x="683568" y="1628800"/>
            <a:ext cx="5257055" cy="504726"/>
          </a:xfrm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751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lang="zh-CN" altLang="en-US" sz="4400" kern="1200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2A5-3A41-44F9-B329-25D672E7DB98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568-71E3-4C2E-8FE4-CEDC47B77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34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zh-CN" altLang="en-US" sz="4400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2A5-3A41-44F9-B329-25D672E7DB98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568-71E3-4C2E-8FE4-CEDC47B77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23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2A5-3A41-44F9-B329-25D672E7DB98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568-71E3-4C2E-8FE4-CEDC47B77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10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2A5-3A41-44F9-B329-25D672E7DB98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568-71E3-4C2E-8FE4-CEDC47B77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45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2A5-3A41-44F9-B329-25D672E7DB98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568-71E3-4C2E-8FE4-CEDC47B77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408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2A5-3A41-44F9-B329-25D672E7DB98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568-71E3-4C2E-8FE4-CEDC47B77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520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2A5-3A41-44F9-B329-25D672E7DB98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568-71E3-4C2E-8FE4-CEDC47B77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18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726E-E229-438B-8857-1B45900D70EC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A653-39BA-4797-848A-CBAD7B13D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28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2A5-3A41-44F9-B329-25D672E7DB98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568-71E3-4C2E-8FE4-CEDC47B77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785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2A5-3A41-44F9-B329-25D672E7DB98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568-71E3-4C2E-8FE4-CEDC47B77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998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2A5-3A41-44F9-B329-25D672E7DB98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568-71E3-4C2E-8FE4-CEDC47B77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201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2A5-3A41-44F9-B329-25D672E7DB98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568-71E3-4C2E-8FE4-CEDC47B77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95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726E-E229-438B-8857-1B45900D70EC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A653-39BA-4797-848A-CBAD7B13D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46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726E-E229-438B-8857-1B45900D70EC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A653-39BA-4797-848A-CBAD7B13D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99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726E-E229-438B-8857-1B45900D70EC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A653-39BA-4797-848A-CBAD7B13D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99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726E-E229-438B-8857-1B45900D70EC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A653-39BA-4797-848A-CBAD7B13D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8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726E-E229-438B-8857-1B45900D70EC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A653-39BA-4797-848A-CBAD7B13D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18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726E-E229-438B-8857-1B45900D70EC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A653-39BA-4797-848A-CBAD7B13D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22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726E-E229-438B-8857-1B45900D70EC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A653-39BA-4797-848A-CBAD7B13D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72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D726E-E229-438B-8857-1B45900D70EC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A653-39BA-4797-848A-CBAD7B13DD9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59532" y="980728"/>
            <a:ext cx="8424936" cy="0"/>
          </a:xfrm>
          <a:prstGeom prst="line">
            <a:avLst/>
          </a:prstGeom>
          <a:ln w="508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59532" y="6237312"/>
            <a:ext cx="8424936" cy="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5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chemeClr val="accent6">
              <a:lumMod val="50000"/>
            </a:schemeClr>
          </a:solidFill>
          <a:latin typeface="Berlin Sans FB Demi" pitchFamily="34" charset="0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accent6">
              <a:lumMod val="50000"/>
            </a:schemeClr>
          </a:solidFill>
          <a:latin typeface="Verdana" pitchFamily="34" charset="0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accent6">
              <a:lumMod val="50000"/>
            </a:schemeClr>
          </a:solidFill>
          <a:latin typeface="Verdana" pitchFamily="34" charset="0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accent6">
              <a:lumMod val="50000"/>
            </a:schemeClr>
          </a:solidFill>
          <a:latin typeface="Verdana" pitchFamily="34" charset="0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accent6">
              <a:lumMod val="50000"/>
            </a:schemeClr>
          </a:solidFill>
          <a:latin typeface="Verdana" pitchFamily="34" charset="0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accent6">
              <a:lumMod val="50000"/>
            </a:schemeClr>
          </a:solidFill>
          <a:latin typeface="Verdana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12A5-3A41-44F9-B329-25D672E7DB98}" type="datetimeFigureOut">
              <a:rPr lang="zh-CN" altLang="en-US" smtClean="0"/>
              <a:t>2012-11-29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1568-71E3-4C2E-8FE4-CEDC47B77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65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zh-CN" altLang="en-US" sz="4400" b="1" kern="1200" baseline="0" dirty="0">
          <a:solidFill>
            <a:schemeClr val="accent6">
              <a:lumMod val="50000"/>
            </a:schemeClr>
          </a:solidFill>
          <a:latin typeface="Berlin Sans FB Demi" pitchFamily="34" charset="0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 baseline="0">
          <a:solidFill>
            <a:schemeClr val="accent6">
              <a:lumMod val="50000"/>
            </a:schemeClr>
          </a:solidFill>
          <a:latin typeface="Berlin Sans FB Demi" pitchFamily="34" charset="0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accent6">
              <a:lumMod val="50000"/>
            </a:schemeClr>
          </a:solidFill>
          <a:latin typeface="Berlin Sans FB Demi" pitchFamily="34" charset="0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accent6">
              <a:lumMod val="50000"/>
            </a:schemeClr>
          </a:solidFill>
          <a:latin typeface="Berlin Sans FB Demi" pitchFamily="34" charset="0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6">
              <a:lumMod val="50000"/>
            </a:schemeClr>
          </a:solidFill>
          <a:latin typeface="Berlin Sans FB Demi" pitchFamily="34" charset="0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accent6">
              <a:lumMod val="50000"/>
            </a:schemeClr>
          </a:solidFill>
          <a:latin typeface="Berlin Sans FB Demi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222.197.221.231@tcp:/astr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" y="908719"/>
            <a:ext cx="9177020" cy="51620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92" y="6070792"/>
            <a:ext cx="9140508" cy="7872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en-US" altLang="zh-CN" sz="2000" dirty="0">
                <a:latin typeface="Arial Black" pitchFamily="34" charset="0"/>
              </a:rPr>
              <a:t>ew </a:t>
            </a:r>
            <a:r>
              <a:rPr lang="en-US" altLang="zh-CN" sz="2000" b="1" dirty="0">
                <a:solidFill>
                  <a:srgbClr val="FF0000"/>
                </a:solidFill>
                <a:latin typeface="Arial Black" pitchFamily="34" charset="0"/>
              </a:rPr>
              <a:t>V</a:t>
            </a:r>
            <a:r>
              <a:rPr lang="en-US" altLang="zh-CN" sz="2000" dirty="0">
                <a:latin typeface="Arial Black" pitchFamily="34" charset="0"/>
              </a:rPr>
              <a:t>acuum </a:t>
            </a:r>
            <a:r>
              <a:rPr lang="en-US" altLang="zh-CN" sz="2000" b="1" dirty="0">
                <a:solidFill>
                  <a:srgbClr val="FF0000"/>
                </a:solidFill>
                <a:latin typeface="Arial Black" pitchFamily="34" charset="0"/>
              </a:rPr>
              <a:t>S</a:t>
            </a:r>
            <a:r>
              <a:rPr lang="en-US" altLang="zh-CN" sz="2000" dirty="0">
                <a:latin typeface="Arial Black" pitchFamily="34" charset="0"/>
              </a:rPr>
              <a:t>olar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Black" pitchFamily="34" charset="0"/>
              </a:rPr>
              <a:t>T</a:t>
            </a:r>
            <a:r>
              <a:rPr lang="en-US" altLang="zh-CN" sz="2000" dirty="0" smtClean="0">
                <a:latin typeface="Arial Black" pitchFamily="34" charset="0"/>
              </a:rPr>
              <a:t>elescope -</a:t>
            </a:r>
            <a:r>
              <a:rPr lang="en-US" altLang="zh-CN" sz="2000" dirty="0">
                <a:latin typeface="+mj-ea"/>
                <a:ea typeface="+mj-ea"/>
              </a:rPr>
              <a:t>1</a:t>
            </a:r>
            <a:r>
              <a:rPr lang="zh-CN" altLang="en-US" sz="2000" dirty="0">
                <a:latin typeface="+mj-ea"/>
                <a:ea typeface="+mj-ea"/>
              </a:rPr>
              <a:t>米红外太阳望远</a:t>
            </a:r>
            <a:r>
              <a:rPr lang="en-US" altLang="zh-CN" sz="2000" dirty="0" smtClean="0">
                <a:latin typeface="+mj-ea"/>
                <a:ea typeface="+mj-ea"/>
              </a:rPr>
              <a:t>-</a:t>
            </a:r>
            <a:r>
              <a:rPr lang="zh-CN" altLang="en-US" sz="2000" dirty="0">
                <a:latin typeface="+mj-ea"/>
                <a:ea typeface="+mj-ea"/>
              </a:rPr>
              <a:t>云南</a:t>
            </a:r>
            <a:r>
              <a:rPr lang="en-US" altLang="zh-CN" sz="2000" dirty="0">
                <a:latin typeface="+mj-ea"/>
                <a:ea typeface="+mj-ea"/>
              </a:rPr>
              <a:t>.</a:t>
            </a:r>
            <a:r>
              <a:rPr lang="zh-CN" altLang="en-US" sz="2000" dirty="0">
                <a:latin typeface="+mj-ea"/>
                <a:ea typeface="+mj-ea"/>
              </a:rPr>
              <a:t>澄江</a:t>
            </a:r>
            <a:r>
              <a:rPr lang="en-US" altLang="zh-CN" sz="2000" dirty="0">
                <a:latin typeface="+mj-ea"/>
                <a:ea typeface="+mj-ea"/>
              </a:rPr>
              <a:t>.</a:t>
            </a:r>
            <a:r>
              <a:rPr lang="zh-CN" altLang="en-US" sz="2000" dirty="0">
                <a:latin typeface="+mj-ea"/>
                <a:ea typeface="+mj-ea"/>
              </a:rPr>
              <a:t>抚仙</a:t>
            </a:r>
            <a:r>
              <a:rPr lang="zh-CN" altLang="en-US" sz="2000" dirty="0" smtClean="0">
                <a:latin typeface="+mj-ea"/>
                <a:ea typeface="+mj-ea"/>
              </a:rPr>
              <a:t>湖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2" y="0"/>
            <a:ext cx="9140508" cy="908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atin typeface="Arial Black" pitchFamily="34" charset="0"/>
              </a:rPr>
              <a:t>NVST-</a:t>
            </a:r>
            <a:r>
              <a:rPr lang="zh-CN" altLang="en-US" sz="3600" dirty="0">
                <a:latin typeface="+mj-ea"/>
                <a:ea typeface="+mj-ea"/>
              </a:rPr>
              <a:t>高速数据存储</a:t>
            </a:r>
          </a:p>
        </p:txBody>
      </p:sp>
    </p:spTree>
    <p:extLst>
      <p:ext uri="{BB962C8B-B14F-4D97-AF65-F5344CB8AC3E}">
        <p14:creationId xmlns:p14="http://schemas.microsoft.com/office/powerpoint/2010/main" val="11359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Lustre</a:t>
            </a:r>
            <a:r>
              <a:rPr lang="zh-CN" altLang="en-US" dirty="0"/>
              <a:t>的使用情况</a:t>
            </a:r>
            <a:r>
              <a:rPr lang="en-US" altLang="zh-CN" dirty="0"/>
              <a:t>-</a:t>
            </a:r>
            <a:r>
              <a:rPr lang="zh-CN" altLang="en-US" dirty="0" smtClean="0"/>
              <a:t>方式</a:t>
            </a:r>
            <a:r>
              <a:rPr lang="zh-CN" altLang="en-US" dirty="0"/>
              <a:t>二（单通道）</a:t>
            </a:r>
          </a:p>
        </p:txBody>
      </p:sp>
      <p:sp>
        <p:nvSpPr>
          <p:cNvPr id="5" name="上下箭头 4"/>
          <p:cNvSpPr/>
          <p:nvPr/>
        </p:nvSpPr>
        <p:spPr>
          <a:xfrm rot="5400000">
            <a:off x="3951112" y="1597978"/>
            <a:ext cx="264900" cy="249006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6" name="流程图: 磁盘 5"/>
          <p:cNvSpPr/>
          <p:nvPr/>
        </p:nvSpPr>
        <p:spPr>
          <a:xfrm>
            <a:off x="5028434" y="1606881"/>
            <a:ext cx="423840" cy="382725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7" name="上下箭头 6"/>
          <p:cNvSpPr/>
          <p:nvPr/>
        </p:nvSpPr>
        <p:spPr>
          <a:xfrm rot="10800000">
            <a:off x="4923707" y="3219942"/>
            <a:ext cx="264900" cy="280402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8" name="上下箭头 7"/>
          <p:cNvSpPr/>
          <p:nvPr/>
        </p:nvSpPr>
        <p:spPr>
          <a:xfrm rot="10800000">
            <a:off x="3047467" y="3212975"/>
            <a:ext cx="264901" cy="2724469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grpSp>
        <p:nvGrpSpPr>
          <p:cNvPr id="9" name="组合 8"/>
          <p:cNvGrpSpPr/>
          <p:nvPr/>
        </p:nvGrpSpPr>
        <p:grpSpPr>
          <a:xfrm>
            <a:off x="7501071" y="3526663"/>
            <a:ext cx="423840" cy="2342985"/>
            <a:chOff x="7740352" y="2516913"/>
            <a:chExt cx="576064" cy="3184479"/>
          </a:xfrm>
        </p:grpSpPr>
        <p:sp>
          <p:nvSpPr>
            <p:cNvPr id="10" name="流程图: 磁盘 9"/>
            <p:cNvSpPr/>
            <p:nvPr/>
          </p:nvSpPr>
          <p:spPr>
            <a:xfrm>
              <a:off x="7740352" y="2516913"/>
              <a:ext cx="576064" cy="520183"/>
            </a:xfrm>
            <a:prstGeom prst="flowChartMagneticDisk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1" name="流程图: 磁盘 10"/>
            <p:cNvSpPr/>
            <p:nvPr/>
          </p:nvSpPr>
          <p:spPr>
            <a:xfrm>
              <a:off x="7740352" y="3849061"/>
              <a:ext cx="576064" cy="520183"/>
            </a:xfrm>
            <a:prstGeom prst="flowChartMagneticDisk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2" name="流程图: 磁盘 11"/>
            <p:cNvSpPr/>
            <p:nvPr/>
          </p:nvSpPr>
          <p:spPr>
            <a:xfrm>
              <a:off x="7740352" y="5181209"/>
              <a:ext cx="576064" cy="520183"/>
            </a:xfrm>
            <a:prstGeom prst="flowChartMagneticDisk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41939" y="3646714"/>
            <a:ext cx="426924" cy="2166329"/>
            <a:chOff x="5580112" y="2636946"/>
            <a:chExt cx="580256" cy="2944377"/>
          </a:xfrm>
        </p:grpSpPr>
        <p:sp>
          <p:nvSpPr>
            <p:cNvPr id="14" name="上下箭头 13"/>
            <p:cNvSpPr/>
            <p:nvPr/>
          </p:nvSpPr>
          <p:spPr>
            <a:xfrm rot="5400000">
              <a:off x="5730217" y="2486841"/>
              <a:ext cx="280046" cy="580256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5" name="上下箭头 14"/>
            <p:cNvSpPr/>
            <p:nvPr/>
          </p:nvSpPr>
          <p:spPr>
            <a:xfrm rot="5400000">
              <a:off x="5730217" y="3819024"/>
              <a:ext cx="280046" cy="580256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6" name="上下箭头 15"/>
            <p:cNvSpPr/>
            <p:nvPr/>
          </p:nvSpPr>
          <p:spPr>
            <a:xfrm rot="5400000">
              <a:off x="5730217" y="5151172"/>
              <a:ext cx="280046" cy="580256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  <p:sp>
        <p:nvSpPr>
          <p:cNvPr id="17" name="上下箭头 16"/>
          <p:cNvSpPr/>
          <p:nvPr/>
        </p:nvSpPr>
        <p:spPr>
          <a:xfrm rot="5400000">
            <a:off x="6865831" y="3536308"/>
            <a:ext cx="206044" cy="42692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18" name="上下箭头 17"/>
          <p:cNvSpPr/>
          <p:nvPr/>
        </p:nvSpPr>
        <p:spPr>
          <a:xfrm rot="5400000">
            <a:off x="6865831" y="4516412"/>
            <a:ext cx="206044" cy="42692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19" name="上下箭头 18"/>
          <p:cNvSpPr/>
          <p:nvPr/>
        </p:nvSpPr>
        <p:spPr>
          <a:xfrm rot="5400000">
            <a:off x="6865831" y="5496542"/>
            <a:ext cx="206044" cy="42692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20" name="上下箭头 19"/>
          <p:cNvSpPr/>
          <p:nvPr/>
        </p:nvSpPr>
        <p:spPr>
          <a:xfrm rot="5400000">
            <a:off x="4470534" y="1644815"/>
            <a:ext cx="262658" cy="426924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21" name="上下箭头 20"/>
          <p:cNvSpPr/>
          <p:nvPr/>
        </p:nvSpPr>
        <p:spPr>
          <a:xfrm rot="16200000" flipH="1">
            <a:off x="2509576" y="3602202"/>
            <a:ext cx="206044" cy="42692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22" name="TextBox 21"/>
          <p:cNvSpPr txBox="1"/>
          <p:nvPr/>
        </p:nvSpPr>
        <p:spPr>
          <a:xfrm>
            <a:off x="1535160" y="3089865"/>
            <a:ext cx="7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Clients</a:t>
            </a:r>
            <a:endParaRPr lang="zh-CN" alt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4056" y="1124744"/>
            <a:ext cx="243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Metadata Server(MDS)</a:t>
            </a:r>
            <a:endParaRPr lang="zh-CN" alt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3481" y="2960169"/>
            <a:ext cx="2369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Object Storage Server(OSS)</a:t>
            </a:r>
            <a:endParaRPr lang="zh-CN" alt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0232" y="5937445"/>
            <a:ext cx="2262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Object Storage Target(OST)</a:t>
            </a:r>
            <a:endParaRPr lang="zh-CN" alt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251520" y="1052736"/>
            <a:ext cx="1087384" cy="3246747"/>
          </a:xfrm>
          <a:prstGeom prst="round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Picture 2" descr="C:\Users\Daniel\AppData\Local\Microsoft\Windows\Temporary Internet Files\Content.IE5\B2SQ5WCI\MC9002794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1377"/>
            <a:ext cx="949524" cy="10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3474039" y="1372789"/>
            <a:ext cx="914362" cy="914362"/>
            <a:chOff x="1173480" y="4422968"/>
            <a:chExt cx="1157787" cy="1157787"/>
          </a:xfrm>
        </p:grpSpPr>
        <p:pic>
          <p:nvPicPr>
            <p:cNvPr id="32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组合 33"/>
          <p:cNvGrpSpPr/>
          <p:nvPr/>
        </p:nvGrpSpPr>
        <p:grpSpPr>
          <a:xfrm>
            <a:off x="5832912" y="3212976"/>
            <a:ext cx="914362" cy="914362"/>
            <a:chOff x="1173480" y="4422968"/>
            <a:chExt cx="1157787" cy="1157787"/>
          </a:xfrm>
        </p:grpSpPr>
        <p:pic>
          <p:nvPicPr>
            <p:cNvPr id="35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5841029" y="4221088"/>
            <a:ext cx="914362" cy="914362"/>
            <a:chOff x="1173480" y="4422968"/>
            <a:chExt cx="1157787" cy="1157787"/>
          </a:xfrm>
        </p:grpSpPr>
        <p:pic>
          <p:nvPicPr>
            <p:cNvPr id="38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39"/>
          <p:cNvGrpSpPr/>
          <p:nvPr/>
        </p:nvGrpSpPr>
        <p:grpSpPr>
          <a:xfrm>
            <a:off x="5842018" y="5229200"/>
            <a:ext cx="914362" cy="914362"/>
            <a:chOff x="1173480" y="4422968"/>
            <a:chExt cx="1157787" cy="1157787"/>
          </a:xfrm>
        </p:grpSpPr>
        <p:pic>
          <p:nvPicPr>
            <p:cNvPr id="41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下箭头 42"/>
          <p:cNvSpPr/>
          <p:nvPr/>
        </p:nvSpPr>
        <p:spPr>
          <a:xfrm>
            <a:off x="726282" y="2466807"/>
            <a:ext cx="201021" cy="3887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上下箭头 43"/>
          <p:cNvSpPr/>
          <p:nvPr/>
        </p:nvSpPr>
        <p:spPr>
          <a:xfrm>
            <a:off x="4002497" y="2287152"/>
            <a:ext cx="241149" cy="38318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45" name="TextBox 44"/>
          <p:cNvSpPr txBox="1"/>
          <p:nvPr/>
        </p:nvSpPr>
        <p:spPr>
          <a:xfrm>
            <a:off x="5542398" y="1675132"/>
            <a:ext cx="2882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Metadata Storage Target</a:t>
            </a:r>
            <a:r>
              <a:rPr lang="zh-CN" altLang="en-US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（</a:t>
            </a:r>
            <a:r>
              <a:rPr lang="en-US" altLang="zh-CN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MST</a:t>
            </a:r>
            <a:r>
              <a:rPr lang="zh-CN" altLang="en-US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）</a:t>
            </a:r>
            <a:endParaRPr lang="zh-CN" alt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6" name="右大括号 45"/>
          <p:cNvSpPr/>
          <p:nvPr/>
        </p:nvSpPr>
        <p:spPr>
          <a:xfrm>
            <a:off x="8136904" y="3767287"/>
            <a:ext cx="144016" cy="191099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8352928" y="4320953"/>
            <a:ext cx="75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+mj-ea"/>
                <a:ea typeface="+mj-ea"/>
              </a:rPr>
              <a:t>RAID</a:t>
            </a:r>
          </a:p>
          <a:p>
            <a:r>
              <a:rPr lang="en-US" altLang="zh-CN" sz="1200" b="1" dirty="0" smtClean="0">
                <a:solidFill>
                  <a:srgbClr val="FF0000"/>
                </a:solidFill>
                <a:latin typeface="+mj-ea"/>
                <a:ea typeface="+mj-ea"/>
              </a:rPr>
              <a:t>SAN</a:t>
            </a:r>
          </a:p>
          <a:p>
            <a:r>
              <a:rPr lang="en-US" altLang="zh-CN" sz="1200" b="1" dirty="0" smtClean="0">
                <a:solidFill>
                  <a:srgbClr val="FF0000"/>
                </a:solidFill>
                <a:latin typeface="+mj-ea"/>
                <a:ea typeface="+mj-ea"/>
              </a:rPr>
              <a:t>…</a:t>
            </a:r>
            <a:endParaRPr lang="zh-CN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6" name="上下箭头 85"/>
          <p:cNvSpPr/>
          <p:nvPr/>
        </p:nvSpPr>
        <p:spPr>
          <a:xfrm rot="16200000" flipH="1">
            <a:off x="2509576" y="4552676"/>
            <a:ext cx="206044" cy="42692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90" name="上下箭头 89"/>
          <p:cNvSpPr/>
          <p:nvPr/>
        </p:nvSpPr>
        <p:spPr>
          <a:xfrm rot="16200000" flipH="1">
            <a:off x="2509576" y="5422699"/>
            <a:ext cx="206044" cy="42692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cxnSp>
        <p:nvCxnSpPr>
          <p:cNvPr id="92" name="直接连接符 91"/>
          <p:cNvCxnSpPr/>
          <p:nvPr/>
        </p:nvCxnSpPr>
        <p:spPr>
          <a:xfrm>
            <a:off x="726282" y="3767287"/>
            <a:ext cx="1037406" cy="1821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46207" y="3767287"/>
            <a:ext cx="917481" cy="8546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46207" y="3670157"/>
            <a:ext cx="917481" cy="47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389026" y="3017895"/>
            <a:ext cx="914362" cy="914362"/>
            <a:chOff x="1173480" y="4422968"/>
            <a:chExt cx="1157787" cy="1157787"/>
          </a:xfrm>
        </p:grpSpPr>
        <p:pic>
          <p:nvPicPr>
            <p:cNvPr id="29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组合 79"/>
          <p:cNvGrpSpPr/>
          <p:nvPr/>
        </p:nvGrpSpPr>
        <p:grpSpPr>
          <a:xfrm>
            <a:off x="1569406" y="3284984"/>
            <a:ext cx="914362" cy="914362"/>
            <a:chOff x="1173480" y="4422968"/>
            <a:chExt cx="1157787" cy="1157787"/>
          </a:xfrm>
        </p:grpSpPr>
        <p:pic>
          <p:nvPicPr>
            <p:cNvPr id="81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组合 82"/>
          <p:cNvGrpSpPr/>
          <p:nvPr/>
        </p:nvGrpSpPr>
        <p:grpSpPr>
          <a:xfrm>
            <a:off x="1569406" y="4192959"/>
            <a:ext cx="914362" cy="914362"/>
            <a:chOff x="1173480" y="4422968"/>
            <a:chExt cx="1157787" cy="1157787"/>
          </a:xfrm>
        </p:grpSpPr>
        <p:pic>
          <p:nvPicPr>
            <p:cNvPr id="84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组合 86"/>
          <p:cNvGrpSpPr/>
          <p:nvPr/>
        </p:nvGrpSpPr>
        <p:grpSpPr>
          <a:xfrm>
            <a:off x="1569406" y="5131261"/>
            <a:ext cx="914362" cy="914362"/>
            <a:chOff x="1173480" y="4422968"/>
            <a:chExt cx="1157787" cy="1157787"/>
          </a:xfrm>
        </p:grpSpPr>
        <p:pic>
          <p:nvPicPr>
            <p:cNvPr id="88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" name="圆角矩形 102"/>
          <p:cNvSpPr/>
          <p:nvPr/>
        </p:nvSpPr>
        <p:spPr>
          <a:xfrm>
            <a:off x="1445409" y="1052736"/>
            <a:ext cx="7477801" cy="5130930"/>
          </a:xfrm>
          <a:prstGeom prst="roundRect">
            <a:avLst>
              <a:gd name="adj" fmla="val 3136"/>
            </a:avLst>
          </a:prstGeom>
          <a:noFill/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线形标注 1(带边框和强调线) 103"/>
          <p:cNvSpPr/>
          <p:nvPr/>
        </p:nvSpPr>
        <p:spPr>
          <a:xfrm flipH="1">
            <a:off x="78983" y="5426558"/>
            <a:ext cx="1079651" cy="597405"/>
          </a:xfrm>
          <a:prstGeom prst="accentBorderCallout1">
            <a:avLst>
              <a:gd name="adj1" fmla="val 18750"/>
              <a:gd name="adj2" fmla="val -8333"/>
              <a:gd name="adj3" fmla="val 72668"/>
              <a:gd name="adj4" fmla="val -283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latin typeface="+mj-ea"/>
                <a:ea typeface="+mj-ea"/>
              </a:rPr>
              <a:t>Lustre</a:t>
            </a:r>
            <a:endParaRPr lang="en-US" altLang="zh-CN" sz="1200" dirty="0" smtClean="0">
              <a:latin typeface="+mj-ea"/>
              <a:ea typeface="+mj-ea"/>
            </a:endParaRPr>
          </a:p>
          <a:p>
            <a:pPr algn="ctr"/>
            <a:r>
              <a:rPr lang="zh-CN" altLang="en-US" sz="1200" dirty="0" smtClean="0">
                <a:latin typeface="+mj-ea"/>
                <a:ea typeface="+mj-ea"/>
              </a:rPr>
              <a:t>存储集群</a:t>
            </a:r>
            <a:endParaRPr lang="zh-CN" altLang="en-US" sz="1200" dirty="0"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530" y="3890941"/>
            <a:ext cx="114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前置机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4" name="矩形标注 3"/>
          <p:cNvSpPr/>
          <p:nvPr/>
        </p:nvSpPr>
        <p:spPr>
          <a:xfrm flipH="1">
            <a:off x="7092279" y="3618200"/>
            <a:ext cx="1944216" cy="509137"/>
          </a:xfrm>
          <a:prstGeom prst="wedgeRectCallout">
            <a:avLst>
              <a:gd name="adj1" fmla="val -29587"/>
              <a:gd name="adj2" fmla="val 6748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+mj-ea"/>
                <a:ea typeface="+mj-ea"/>
              </a:rPr>
              <a:t>使用</a:t>
            </a:r>
            <a:r>
              <a:rPr lang="en-US" altLang="zh-CN" sz="1200" dirty="0" err="1" smtClean="0">
                <a:latin typeface="+mj-ea"/>
                <a:ea typeface="+mj-ea"/>
              </a:rPr>
              <a:t>Lustre</a:t>
            </a:r>
            <a:r>
              <a:rPr lang="zh-CN" altLang="en-US" sz="1200" dirty="0" smtClean="0">
                <a:latin typeface="+mj-ea"/>
                <a:ea typeface="+mj-ea"/>
              </a:rPr>
              <a:t>文件系统管理</a:t>
            </a:r>
            <a:endParaRPr lang="zh-CN" altLang="en-US" sz="1200" dirty="0">
              <a:latin typeface="+mj-ea"/>
              <a:ea typeface="+mj-ea"/>
            </a:endParaRPr>
          </a:p>
        </p:txBody>
      </p:sp>
      <p:sp>
        <p:nvSpPr>
          <p:cNvPr id="48" name="流程图: 资料带 47"/>
          <p:cNvSpPr/>
          <p:nvPr/>
        </p:nvSpPr>
        <p:spPr>
          <a:xfrm>
            <a:off x="2339014" y="2890039"/>
            <a:ext cx="3951079" cy="1331049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+mj-ea"/>
                <a:ea typeface="+mj-ea"/>
              </a:rPr>
              <a:t>本</a:t>
            </a:r>
            <a:r>
              <a:rPr lang="en-US" altLang="zh-CN" sz="1400" b="1" dirty="0" smtClean="0">
                <a:latin typeface="+mj-ea"/>
                <a:ea typeface="+mj-ea"/>
              </a:rPr>
              <a:t>PPT</a:t>
            </a:r>
            <a:r>
              <a:rPr lang="zh-CN" altLang="en-US" sz="1400" b="1" dirty="0" smtClean="0">
                <a:latin typeface="+mj-ea"/>
                <a:ea typeface="+mj-ea"/>
              </a:rPr>
              <a:t>后文提到的“多</a:t>
            </a:r>
            <a:r>
              <a:rPr lang="en-US" altLang="zh-CN" sz="1400" b="1" dirty="0" smtClean="0">
                <a:latin typeface="+mj-ea"/>
                <a:ea typeface="+mj-ea"/>
              </a:rPr>
              <a:t>Client</a:t>
            </a:r>
            <a:r>
              <a:rPr lang="zh-CN" altLang="en-US" sz="1400" b="1" dirty="0" smtClean="0">
                <a:latin typeface="+mj-ea"/>
                <a:ea typeface="+mj-ea"/>
              </a:rPr>
              <a:t>”均指改方式</a:t>
            </a:r>
            <a:endParaRPr lang="zh-CN" altLang="en-US" sz="1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44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遇到的问题和相关处理方法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数据采集系统在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平台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000" dirty="0" err="1">
                <a:latin typeface="+mj-ea"/>
                <a:ea typeface="+mj-ea"/>
              </a:rPr>
              <a:t>Lustre</a:t>
            </a:r>
            <a:r>
              <a:rPr lang="en-US" altLang="zh-CN" sz="2000" dirty="0">
                <a:latin typeface="+mj-ea"/>
                <a:ea typeface="+mj-ea"/>
              </a:rPr>
              <a:t> </a:t>
            </a:r>
            <a:r>
              <a:rPr lang="zh-CN" altLang="en-US" sz="2000" dirty="0">
                <a:latin typeface="+mj-ea"/>
                <a:ea typeface="+mj-ea"/>
              </a:rPr>
              <a:t>有公告提供</a:t>
            </a:r>
            <a:r>
              <a:rPr lang="en-US" altLang="zh-CN" sz="2000" dirty="0">
                <a:latin typeface="+mj-ea"/>
                <a:ea typeface="+mj-ea"/>
              </a:rPr>
              <a:t>Windows</a:t>
            </a:r>
            <a:r>
              <a:rPr lang="zh-CN" altLang="en-US" sz="2000" dirty="0">
                <a:latin typeface="+mj-ea"/>
                <a:ea typeface="+mj-ea"/>
              </a:rPr>
              <a:t>的</a:t>
            </a:r>
            <a:r>
              <a:rPr lang="en-US" altLang="zh-CN" sz="2000" dirty="0">
                <a:latin typeface="+mj-ea"/>
                <a:ea typeface="+mj-ea"/>
              </a:rPr>
              <a:t>Client</a:t>
            </a:r>
            <a:r>
              <a:rPr lang="zh-CN" altLang="en-US" sz="2000" dirty="0">
                <a:latin typeface="+mj-ea"/>
                <a:ea typeface="+mj-ea"/>
              </a:rPr>
              <a:t>，但是到目前没有看到实用的产品；有相关</a:t>
            </a:r>
            <a:r>
              <a:rPr lang="en-US" altLang="zh-CN" sz="2000" dirty="0" err="1">
                <a:latin typeface="+mj-ea"/>
                <a:ea typeface="+mj-ea"/>
              </a:rPr>
              <a:t>pCIFS</a:t>
            </a:r>
            <a:r>
              <a:rPr lang="zh-CN" altLang="en-US" sz="2000" dirty="0">
                <a:latin typeface="+mj-ea"/>
                <a:ea typeface="+mj-ea"/>
              </a:rPr>
              <a:t>和</a:t>
            </a:r>
            <a:r>
              <a:rPr lang="en-US" altLang="zh-CN" sz="2000" dirty="0" err="1">
                <a:latin typeface="+mj-ea"/>
                <a:ea typeface="+mj-ea"/>
              </a:rPr>
              <a:t>pNFS</a:t>
            </a:r>
            <a:r>
              <a:rPr lang="zh-CN" altLang="en-US" sz="2000" dirty="0">
                <a:latin typeface="+mj-ea"/>
                <a:ea typeface="+mj-ea"/>
              </a:rPr>
              <a:t>的支持消息；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zh-CN" altLang="en-US" sz="1600" dirty="0" smtClean="0">
                <a:latin typeface="+mj-ea"/>
                <a:ea typeface="+mj-ea"/>
              </a:rPr>
              <a:t>方法：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通过</a:t>
            </a:r>
            <a:r>
              <a:rPr lang="en-US" altLang="zh-CN" sz="1600" b="1" dirty="0" smtClean="0">
                <a:solidFill>
                  <a:srgbClr val="00B050"/>
                </a:solidFill>
                <a:latin typeface="+mj-ea"/>
                <a:ea typeface="+mj-ea"/>
              </a:rPr>
              <a:t>CIFS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和</a:t>
            </a:r>
            <a:r>
              <a:rPr lang="en-US" altLang="zh-CN" sz="1600" b="1" dirty="0" smtClean="0">
                <a:solidFill>
                  <a:srgbClr val="00B050"/>
                </a:solidFill>
                <a:latin typeface="+mj-ea"/>
                <a:ea typeface="+mj-ea"/>
              </a:rPr>
              <a:t>NFS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协议把</a:t>
            </a:r>
            <a:r>
              <a:rPr lang="en-US" altLang="zh-CN" sz="1600" b="1" dirty="0" err="1" smtClean="0">
                <a:solidFill>
                  <a:srgbClr val="00B050"/>
                </a:solidFill>
                <a:latin typeface="+mj-ea"/>
                <a:ea typeface="+mj-ea"/>
              </a:rPr>
              <a:t>Lustre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的</a:t>
            </a:r>
            <a:r>
              <a:rPr lang="en-US" altLang="zh-CN" sz="1600" b="1" dirty="0" smtClean="0">
                <a:solidFill>
                  <a:srgbClr val="00B050"/>
                </a:solidFill>
                <a:latin typeface="+mj-ea"/>
                <a:ea typeface="+mj-ea"/>
              </a:rPr>
              <a:t>Client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映射为</a:t>
            </a:r>
            <a:r>
              <a:rPr lang="en-US" altLang="zh-CN" sz="1600" b="1" dirty="0" smtClean="0">
                <a:solidFill>
                  <a:srgbClr val="00B050"/>
                </a:solidFill>
                <a:latin typeface="+mj-ea"/>
                <a:ea typeface="+mj-ea"/>
              </a:rPr>
              <a:t>Windows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的网络驱动器，其他尝试的协议</a:t>
            </a:r>
            <a:r>
              <a:rPr lang="en-US" altLang="zh-CN" sz="1600" b="1" dirty="0" smtClean="0">
                <a:solidFill>
                  <a:srgbClr val="00B050"/>
                </a:solidFill>
                <a:latin typeface="+mj-ea"/>
                <a:ea typeface="+mj-ea"/>
              </a:rPr>
              <a:t>FTP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，</a:t>
            </a:r>
            <a:r>
              <a:rPr lang="en-US" altLang="zh-CN" sz="1600" b="1" dirty="0" err="1" smtClean="0">
                <a:solidFill>
                  <a:srgbClr val="00B050"/>
                </a:solidFill>
                <a:latin typeface="+mj-ea"/>
                <a:ea typeface="+mj-ea"/>
              </a:rPr>
              <a:t>scp,rsync</a:t>
            </a:r>
            <a:r>
              <a:rPr lang="en-US" altLang="zh-CN" sz="1600" b="1" dirty="0" smtClean="0">
                <a:solidFill>
                  <a:srgbClr val="00B050"/>
                </a:solidFill>
                <a:latin typeface="+mj-ea"/>
                <a:ea typeface="+mj-ea"/>
              </a:rPr>
              <a:t>… </a:t>
            </a:r>
            <a:r>
              <a:rPr lang="en-US" altLang="zh-CN" sz="1200" dirty="0" smtClean="0">
                <a:latin typeface="+mj-ea"/>
                <a:ea typeface="+mj-ea"/>
              </a:rPr>
              <a:t/>
            </a:r>
            <a:br>
              <a:rPr lang="en-US" altLang="zh-CN" sz="1200" dirty="0" smtClean="0">
                <a:latin typeface="+mj-ea"/>
                <a:ea typeface="+mj-ea"/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854640" y="2915653"/>
            <a:ext cx="7035104" cy="3321662"/>
            <a:chOff x="338386" y="1658672"/>
            <a:chExt cx="8194054" cy="386886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463988" y="1869514"/>
              <a:ext cx="0" cy="30963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圆角矩形 4"/>
            <p:cNvSpPr/>
            <p:nvPr/>
          </p:nvSpPr>
          <p:spPr>
            <a:xfrm>
              <a:off x="395536" y="2123037"/>
              <a:ext cx="3024335" cy="1963855"/>
            </a:xfrm>
            <a:prstGeom prst="roundRect">
              <a:avLst>
                <a:gd name="adj" fmla="val 5556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2123728" y="2744924"/>
              <a:ext cx="936104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Client</a:t>
              </a:r>
              <a:endParaRPr lang="zh-CN" altLang="en-US" dirty="0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755575" y="2276488"/>
              <a:ext cx="936104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OSS</a:t>
              </a:r>
              <a:endParaRPr lang="zh-CN" altLang="en-US" dirty="0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755575" y="3213361"/>
              <a:ext cx="936104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MDS</a:t>
              </a:r>
              <a:endParaRPr lang="zh-CN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1658672"/>
              <a:ext cx="3024335" cy="43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Lustre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分布式文件系统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508105" y="2123037"/>
              <a:ext cx="3024335" cy="1963855"/>
            </a:xfrm>
            <a:prstGeom prst="roundRect">
              <a:avLst>
                <a:gd name="adj" fmla="val 5556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5097362"/>
              <a:ext cx="2808312" cy="4301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b="1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Linux 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平台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08105" y="5097361"/>
              <a:ext cx="2808312" cy="4301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b="1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Windows 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平台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5868144" y="2744924"/>
              <a:ext cx="936104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X:\</a:t>
              </a:r>
              <a:endParaRPr lang="zh-CN" altLang="en-US" dirty="0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263680" y="2276488"/>
              <a:ext cx="936104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C:\</a:t>
              </a:r>
              <a:endParaRPr lang="zh-CN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4334" y="1699080"/>
              <a:ext cx="3024335" cy="43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Windows 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文件系统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263680" y="3213361"/>
              <a:ext cx="936104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D:\</a:t>
              </a:r>
              <a:endParaRPr lang="zh-CN" altLang="en-US" dirty="0"/>
            </a:p>
          </p:txBody>
        </p:sp>
        <p:cxnSp>
          <p:nvCxnSpPr>
            <p:cNvPr id="17" name="直接连接符 16"/>
            <p:cNvCxnSpPr>
              <a:stCxn id="6" idx="3"/>
              <a:endCxn id="13" idx="1"/>
            </p:cNvCxnSpPr>
            <p:nvPr/>
          </p:nvCxnSpPr>
          <p:spPr>
            <a:xfrm>
              <a:off x="3059832" y="3104964"/>
              <a:ext cx="280831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419871" y="2744924"/>
              <a:ext cx="2088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6">
                      <a:lumMod val="75000"/>
                    </a:schemeClr>
                  </a:solidFill>
                </a:rPr>
                <a:t>Samba-Export</a:t>
              </a:r>
              <a:endParaRPr lang="zh-CN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95536" y="4221088"/>
              <a:ext cx="3024335" cy="40263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Mount:/</a:t>
              </a:r>
              <a:r>
                <a:rPr lang="en-US" altLang="zh-CN" dirty="0" err="1" smtClean="0"/>
                <a:t>lustre</a:t>
              </a:r>
              <a:endParaRPr lang="zh-CN" altLang="en-US" dirty="0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511925" y="4172168"/>
              <a:ext cx="3016744" cy="40263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Net use x: /</a:t>
              </a:r>
              <a:r>
                <a:rPr lang="en-US" altLang="zh-CN" dirty="0" err="1" smtClean="0"/>
                <a:t>lustre</a:t>
              </a:r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8386" y="4797152"/>
              <a:ext cx="40684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6">
                      <a:lumMod val="75000"/>
                    </a:schemeClr>
                  </a:solidFill>
                </a:rPr>
                <a:t>mount –t </a:t>
              </a:r>
              <a:r>
                <a:rPr lang="en-US" altLang="zh-CN" sz="1000" dirty="0" err="1" smtClean="0">
                  <a:solidFill>
                    <a:schemeClr val="accent6">
                      <a:lumMod val="75000"/>
                    </a:schemeClr>
                  </a:solidFill>
                </a:rPr>
                <a:t>lustre</a:t>
              </a:r>
              <a:r>
                <a:rPr lang="en-US" altLang="zh-CN" sz="1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altLang="zh-CN" sz="1000" dirty="0" smtClean="0">
                  <a:solidFill>
                    <a:schemeClr val="accent6">
                      <a:lumMod val="75000"/>
                    </a:schemeClr>
                  </a:solidFill>
                  <a:hlinkClick r:id="rId2"/>
                </a:rPr>
                <a:t>222.197.221.231@tcp:/</a:t>
              </a:r>
              <a:r>
                <a:rPr lang="en-US" altLang="zh-CN" sz="1000" dirty="0" err="1" smtClean="0">
                  <a:solidFill>
                    <a:schemeClr val="accent6">
                      <a:lumMod val="75000"/>
                    </a:schemeClr>
                  </a:solidFill>
                  <a:hlinkClick r:id="rId2"/>
                </a:rPr>
                <a:t>astro</a:t>
              </a:r>
              <a:r>
                <a:rPr lang="en-US" altLang="zh-CN" sz="1000" dirty="0" smtClean="0">
                  <a:solidFill>
                    <a:schemeClr val="accent6">
                      <a:lumMod val="75000"/>
                    </a:schemeClr>
                  </a:solidFill>
                </a:rPr>
                <a:t> /</a:t>
              </a:r>
              <a:r>
                <a:rPr lang="en-US" altLang="zh-CN" sz="1000" dirty="0" err="1" smtClean="0">
                  <a:solidFill>
                    <a:schemeClr val="accent6">
                      <a:lumMod val="75000"/>
                    </a:schemeClr>
                  </a:solidFill>
                </a:rPr>
                <a:t>lustre</a:t>
              </a:r>
              <a:endParaRPr lang="zh-CN" altLang="en-US" sz="1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42621" y="4797151"/>
              <a:ext cx="28356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6">
                      <a:lumMod val="75000"/>
                    </a:schemeClr>
                  </a:solidFill>
                </a:rPr>
                <a:t>net use x: \\222.197.221.231\lustre</a:t>
              </a:r>
              <a:endParaRPr lang="zh-CN" altLang="en-US" sz="1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7884" y="317232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accent6">
                      <a:lumMod val="75000"/>
                    </a:schemeClr>
                  </a:solidFill>
                </a:rPr>
                <a:t>CIFS</a:t>
              </a:r>
              <a:endParaRPr lang="zh-CN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线形标注 1(带边框和强调线) 23"/>
            <p:cNvSpPr/>
            <p:nvPr/>
          </p:nvSpPr>
          <p:spPr>
            <a:xfrm>
              <a:off x="3779912" y="2078466"/>
              <a:ext cx="1368152" cy="396044"/>
            </a:xfrm>
            <a:prstGeom prst="accentBorderCallout1">
              <a:avLst>
                <a:gd name="adj1" fmla="val 18750"/>
                <a:gd name="adj2" fmla="val -8333"/>
                <a:gd name="adj3" fmla="val 175031"/>
                <a:gd name="adj4" fmla="val -83685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 smtClean="0"/>
                <a:t>Samba</a:t>
              </a:r>
              <a:r>
                <a:rPr lang="zh-CN" altLang="en-US" sz="1100" dirty="0" smtClean="0"/>
                <a:t>服务器</a:t>
              </a:r>
              <a:endParaRPr lang="zh-CN" altLang="en-US" sz="1100" dirty="0"/>
            </a:p>
          </p:txBody>
        </p:sp>
      </p:grpSp>
      <p:sp>
        <p:nvSpPr>
          <p:cNvPr id="28" name="圆角矩形 27"/>
          <p:cNvSpPr/>
          <p:nvPr/>
        </p:nvSpPr>
        <p:spPr>
          <a:xfrm>
            <a:off x="854640" y="2871483"/>
            <a:ext cx="7317760" cy="3321661"/>
          </a:xfrm>
          <a:prstGeom prst="roundRect">
            <a:avLst>
              <a:gd name="adj" fmla="val 429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+mj-ea"/>
                <a:ea typeface="+mj-ea"/>
              </a:rPr>
              <a:t>承受的代价：通信协议在网络传输时，打开连接的代价，特别是文件小，</a:t>
            </a:r>
            <a:r>
              <a:rPr lang="en-US" altLang="zh-CN" dirty="0" smtClean="0">
                <a:latin typeface="+mj-ea"/>
                <a:ea typeface="+mj-ea"/>
              </a:rPr>
              <a:t>IO</a:t>
            </a:r>
            <a:r>
              <a:rPr lang="zh-CN" altLang="en-US" dirty="0" smtClean="0">
                <a:latin typeface="+mj-ea"/>
                <a:ea typeface="+mj-ea"/>
              </a:rPr>
              <a:t>密集的情况下，这样带来的开销是非常大的，对数据采集的</a:t>
            </a:r>
            <a:r>
              <a:rPr lang="en-US" altLang="zh-CN" dirty="0" smtClean="0">
                <a:latin typeface="+mj-ea"/>
                <a:ea typeface="+mj-ea"/>
              </a:rPr>
              <a:t>Frame</a:t>
            </a:r>
            <a:r>
              <a:rPr lang="zh-CN" altLang="en-US" dirty="0" smtClean="0">
                <a:latin typeface="+mj-ea"/>
                <a:ea typeface="+mj-ea"/>
              </a:rPr>
              <a:t>要求越大，开销也就越大。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方法：聚合多个</a:t>
            </a:r>
            <a:r>
              <a:rPr lang="en-US" altLang="zh-CN" dirty="0" smtClean="0">
                <a:latin typeface="+mj-ea"/>
                <a:ea typeface="+mj-ea"/>
              </a:rPr>
              <a:t>Fits</a:t>
            </a:r>
            <a:r>
              <a:rPr lang="zh-CN" altLang="en-US" dirty="0" smtClean="0">
                <a:latin typeface="+mj-ea"/>
                <a:ea typeface="+mj-ea"/>
              </a:rPr>
              <a:t>文件，再写出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23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遇到的问题和相关处理方法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Samba </a:t>
            </a:r>
            <a:r>
              <a:rPr lang="zh-CN" altLang="en-US" dirty="0" smtClean="0"/>
              <a:t>多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并行写出</a:t>
            </a:r>
            <a:r>
              <a:rPr lang="en-US" altLang="zh-CN" dirty="0" smtClean="0"/>
              <a:t>(</a:t>
            </a:r>
            <a:r>
              <a:rPr lang="zh-CN" altLang="en-US" dirty="0" smtClean="0"/>
              <a:t>服务端在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上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，在</a:t>
            </a:r>
            <a:r>
              <a:rPr lang="en-US" altLang="zh-CN" dirty="0" smtClean="0"/>
              <a:t>50MB/s</a:t>
            </a:r>
            <a:r>
              <a:rPr lang="zh-CN" altLang="en-US" dirty="0" smtClean="0"/>
              <a:t>以下，非常稳定，但在</a:t>
            </a:r>
            <a:r>
              <a:rPr lang="en-US" altLang="zh-CN" dirty="0"/>
              <a:t>60MB/s</a:t>
            </a:r>
            <a:r>
              <a:rPr lang="zh-CN" altLang="en-US" dirty="0" smtClean="0"/>
              <a:t>以上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容易写死机。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endParaRPr lang="en-US" altLang="zh-CN" sz="1800" dirty="0" smtClean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 descr="C:\Users\daniel\AppData\Roaming\Tencent\Users\464916390\QQ\WinTemp\RichOle\EQU6T_4O~A(G4MXEVO@F}P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"/>
          <a:stretch/>
        </p:blipFill>
        <p:spPr bwMode="auto">
          <a:xfrm>
            <a:off x="3995936" y="2060848"/>
            <a:ext cx="4619204" cy="3765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32878"/>
              </p:ext>
            </p:extLst>
          </p:nvPr>
        </p:nvGraphicFramePr>
        <p:xfrm>
          <a:off x="899592" y="2289160"/>
          <a:ext cx="2592288" cy="2219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2288"/>
              </a:tblGrid>
              <a:tr h="355064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数据存储端概括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+mj-ea"/>
                          <a:ea typeface="+mj-ea"/>
                        </a:rPr>
                        <a:t>曙光天阔</a:t>
                      </a:r>
                      <a:r>
                        <a:rPr lang="en-US" altLang="zh-CN" sz="1800" dirty="0" smtClean="0">
                          <a:latin typeface="+mj-ea"/>
                          <a:ea typeface="+mj-ea"/>
                        </a:rPr>
                        <a:t>620r</a:t>
                      </a:r>
                      <a:r>
                        <a:rPr lang="zh-CN" altLang="en-US" sz="1800" dirty="0" smtClean="0">
                          <a:latin typeface="+mj-ea"/>
                          <a:ea typeface="+mj-ea"/>
                        </a:rPr>
                        <a:t>集群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j-ea"/>
                          <a:ea typeface="+mj-ea"/>
                        </a:rPr>
                        <a:t>Lustre2.1.3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j-ea"/>
                          <a:ea typeface="+mj-ea"/>
                        </a:rPr>
                        <a:t>CentOS6.3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j-ea"/>
                          <a:ea typeface="+mj-ea"/>
                        </a:rPr>
                        <a:t>CTDB-2.0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j-ea"/>
                          <a:ea typeface="+mj-ea"/>
                        </a:rPr>
                        <a:t>Samba3.5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09074"/>
              </p:ext>
            </p:extLst>
          </p:nvPr>
        </p:nvGraphicFramePr>
        <p:xfrm>
          <a:off x="899592" y="4716616"/>
          <a:ext cx="2592288" cy="1376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2288"/>
              </a:tblGrid>
              <a:tr h="355064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采集端概括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j-ea"/>
                          <a:ea typeface="+mj-ea"/>
                        </a:rPr>
                        <a:t>Window Server2008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组件：带</a:t>
                      </a:r>
                      <a:r>
                        <a:rPr lang="en-US" altLang="zh-CN" dirty="0" smtClean="0">
                          <a:latin typeface="+mj-ea"/>
                          <a:ea typeface="+mj-ea"/>
                        </a:rPr>
                        <a:t>Unix</a:t>
                      </a:r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通信子系统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7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遇到的问题和相关处理方法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本身提供高</a:t>
            </a:r>
            <a:r>
              <a:rPr lang="en-US" altLang="zh-CN" dirty="0" smtClean="0"/>
              <a:t>IO</a:t>
            </a:r>
            <a:r>
              <a:rPr lang="zh-CN" altLang="en-US" dirty="0" smtClean="0"/>
              <a:t>服务，数据的安全保护依赖硬件</a:t>
            </a:r>
            <a:r>
              <a:rPr lang="en-US" altLang="zh-CN" dirty="0" smtClean="0"/>
              <a:t>(Raid 5</a:t>
            </a:r>
            <a:r>
              <a:rPr lang="zh-CN" altLang="en-US" dirty="0" smtClean="0"/>
              <a:t>或</a:t>
            </a:r>
            <a:r>
              <a:rPr lang="en-US" altLang="zh-CN" dirty="0" smtClean="0"/>
              <a:t>Raid 6)</a:t>
            </a:r>
            <a:br>
              <a:rPr lang="en-US" altLang="zh-CN" dirty="0" smtClean="0"/>
            </a:br>
            <a:r>
              <a:rPr lang="zh-CN" altLang="en-US" sz="1800" b="1" dirty="0" smtClean="0">
                <a:solidFill>
                  <a:srgbClr val="00B050"/>
                </a:solidFill>
              </a:rPr>
              <a:t>数据冗余保护机制的软件方式：</a:t>
            </a:r>
            <a:r>
              <a:rPr lang="en-US" altLang="zh-CN" sz="1800" b="1" dirty="0" smtClean="0">
                <a:solidFill>
                  <a:srgbClr val="00B050"/>
                </a:solidFill>
              </a:rPr>
              <a:t>DRBD</a:t>
            </a:r>
            <a:r>
              <a:rPr lang="en-US" altLang="zh-CN" sz="1800" b="1" baseline="30000" dirty="0" smtClean="0">
                <a:solidFill>
                  <a:srgbClr val="00B050"/>
                </a:solidFill>
              </a:rPr>
              <a:t>[1]</a:t>
            </a:r>
            <a:r>
              <a:rPr lang="zh-CN" altLang="en-US" sz="1800" b="1" dirty="0" smtClean="0">
                <a:solidFill>
                  <a:srgbClr val="00B050"/>
                </a:solidFill>
              </a:rPr>
              <a:t>（分布式冗余块设备</a:t>
            </a:r>
            <a:r>
              <a:rPr lang="en-US" altLang="zh-CN" sz="1800" b="1" dirty="0" smtClean="0">
                <a:solidFill>
                  <a:srgbClr val="00B050"/>
                </a:solidFill>
              </a:rPr>
              <a:t>-</a:t>
            </a:r>
            <a:r>
              <a:rPr lang="zh-CN" altLang="en-US" sz="1800" b="1" dirty="0" smtClean="0">
                <a:solidFill>
                  <a:srgbClr val="00B050"/>
                </a:solidFill>
              </a:rPr>
              <a:t>栈结构在文件系统以下）</a:t>
            </a:r>
            <a:endParaRPr lang="en-US" altLang="zh-CN" sz="1800" b="1" dirty="0" smtClean="0">
              <a:solidFill>
                <a:srgbClr val="00B050"/>
              </a:solidFill>
            </a:endParaRPr>
          </a:p>
          <a:p>
            <a:r>
              <a:rPr lang="zh-CN" altLang="en-US" dirty="0" smtClean="0"/>
              <a:t>多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端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的客户端</a:t>
            </a:r>
            <a:r>
              <a:rPr lang="en-US" altLang="zh-CN" dirty="0" smtClean="0"/>
              <a:t>)</a:t>
            </a:r>
            <a:r>
              <a:rPr lang="zh-CN" altLang="en-US" dirty="0" smtClean="0"/>
              <a:t>情况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1800" dirty="0" smtClean="0"/>
              <a:t>为了达到高可用性</a:t>
            </a:r>
            <a:r>
              <a:rPr lang="en-US" altLang="zh-CN" sz="1800" dirty="0" smtClean="0"/>
              <a:t>(HA)</a:t>
            </a:r>
            <a:r>
              <a:rPr lang="zh-CN" altLang="en-US" sz="1800" dirty="0" smtClean="0"/>
              <a:t>，考虑了使用</a:t>
            </a:r>
            <a:r>
              <a:rPr lang="en-US" altLang="zh-CN" sz="1800" dirty="0" smtClean="0"/>
              <a:t>CTDB(Samba</a:t>
            </a:r>
            <a:r>
              <a:rPr lang="zh-CN" altLang="en-US" sz="1800" dirty="0" smtClean="0"/>
              <a:t>数据库的集群实现，共享协议包括</a:t>
            </a:r>
            <a:r>
              <a:rPr lang="en-US" altLang="zh-CN" sz="1800" dirty="0" smtClean="0"/>
              <a:t>CIFS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NFS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FTP</a:t>
            </a:r>
            <a:r>
              <a:rPr lang="zh-CN" altLang="en-US" sz="1800" dirty="0" smtClean="0"/>
              <a:t>等</a:t>
            </a:r>
            <a:r>
              <a:rPr lang="en-US" altLang="zh-CN" sz="1800" dirty="0" smtClean="0"/>
              <a:t>)</a:t>
            </a:r>
            <a:r>
              <a:rPr lang="zh-CN" altLang="en-US" sz="1800" dirty="0" smtClean="0"/>
              <a:t>，使用</a:t>
            </a:r>
            <a:r>
              <a:rPr lang="en-US" altLang="zh-CN" sz="1800" dirty="0" smtClean="0"/>
              <a:t>CTDB</a:t>
            </a:r>
            <a:r>
              <a:rPr lang="zh-CN" altLang="en-US" sz="1800" dirty="0" smtClean="0"/>
              <a:t>可能出现负载不均衡，需要做</a:t>
            </a:r>
            <a:r>
              <a:rPr lang="zh-CN" altLang="en-US" sz="1800" dirty="0"/>
              <a:t>负载</a:t>
            </a:r>
            <a:r>
              <a:rPr lang="zh-CN" altLang="en-US" sz="1800" dirty="0" smtClean="0"/>
              <a:t>均衡</a:t>
            </a:r>
            <a:r>
              <a:rPr lang="en-US" altLang="zh-CN" sz="1800" dirty="0" smtClean="0"/>
              <a:t>-LVS</a:t>
            </a:r>
            <a:r>
              <a:rPr lang="zh-CN" altLang="en-US" sz="1800" dirty="0" smtClean="0"/>
              <a:t>，这种情况把系统复杂化，我们采取的方式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每一个</a:t>
            </a:r>
            <a:r>
              <a:rPr lang="en-US" altLang="zh-CN" sz="1800" dirty="0" smtClean="0"/>
              <a:t>Client</a:t>
            </a:r>
            <a:r>
              <a:rPr lang="zh-CN" altLang="en-US" sz="1800" dirty="0" smtClean="0"/>
              <a:t>单独作为</a:t>
            </a:r>
            <a:r>
              <a:rPr lang="en-US" altLang="zh-CN" sz="1800" dirty="0" smtClean="0"/>
              <a:t>Samba</a:t>
            </a:r>
            <a:r>
              <a:rPr lang="zh-CN" altLang="en-US" sz="1800" dirty="0" smtClean="0"/>
              <a:t>的服务端，映射为</a:t>
            </a:r>
            <a:r>
              <a:rPr lang="en-US" altLang="zh-CN" sz="1800" dirty="0" smtClean="0"/>
              <a:t>Windows</a:t>
            </a:r>
            <a:r>
              <a:rPr lang="zh-CN" altLang="en-US" sz="1800" dirty="0" smtClean="0"/>
              <a:t>的网络驱动器（好处：对目前澄江使用的</a:t>
            </a:r>
            <a:r>
              <a:rPr lang="en-US" altLang="zh-CN" sz="1800" dirty="0" smtClean="0"/>
              <a:t>Windows</a:t>
            </a:r>
            <a:r>
              <a:rPr lang="zh-CN" altLang="en-US" sz="1800" dirty="0" smtClean="0"/>
              <a:t>软件能够透明化访问数据）</a:t>
            </a:r>
            <a:endParaRPr lang="en-US" altLang="zh-CN" sz="1800" dirty="0"/>
          </a:p>
          <a:p>
            <a:r>
              <a:rPr lang="zh-CN" altLang="en-US" dirty="0" smtClean="0"/>
              <a:t>如果扩展映射多个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，需要进行额外的一个工作是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的透明处理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标准</a:t>
            </a:r>
            <a:r>
              <a:rPr lang="zh-CN" altLang="en-US" dirty="0"/>
              <a:t>接口封装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1800" dirty="0"/>
              <a:t>透明化处理：让</a:t>
            </a:r>
            <a:r>
              <a:rPr lang="en-US" altLang="zh-CN" sz="1800" dirty="0" smtClean="0"/>
              <a:t>Windows</a:t>
            </a:r>
            <a:r>
              <a:rPr lang="zh-CN" altLang="en-US" sz="1800" dirty="0" smtClean="0"/>
              <a:t>上的数据采集程序无</a:t>
            </a:r>
            <a:r>
              <a:rPr lang="zh-CN" altLang="en-US" sz="1800" dirty="0"/>
              <a:t>区分</a:t>
            </a:r>
            <a:r>
              <a:rPr lang="zh-CN" altLang="en-US" sz="1800" dirty="0" smtClean="0"/>
              <a:t>的向各个</a:t>
            </a:r>
            <a:r>
              <a:rPr lang="en-US" altLang="zh-CN" sz="1800" dirty="0" smtClean="0"/>
              <a:t>Client</a:t>
            </a:r>
            <a:r>
              <a:rPr lang="zh-CN" altLang="en-US" sz="1800" dirty="0" smtClean="0"/>
              <a:t>传输数据。</a:t>
            </a:r>
            <a:endParaRPr lang="en-US" altLang="zh-C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38132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[1] Distributed </a:t>
            </a:r>
            <a:r>
              <a:rPr lang="en-US" altLang="zh-CN" dirty="0"/>
              <a:t>Replicated Block Device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58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其他关于天文海量数据方面的</a:t>
            </a:r>
            <a:r>
              <a:rPr lang="zh-CN" altLang="en-US" dirty="0" smtClean="0"/>
              <a:t>关注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海量数据的实时索引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000" dirty="0">
                <a:latin typeface="+mj-ea"/>
                <a:ea typeface="+mj-ea"/>
              </a:rPr>
              <a:t>以</a:t>
            </a:r>
            <a:r>
              <a:rPr lang="en-US" altLang="zh-CN" sz="2000" dirty="0">
                <a:latin typeface="+mj-ea"/>
                <a:ea typeface="+mj-ea"/>
              </a:rPr>
              <a:t>NVST</a:t>
            </a:r>
            <a:r>
              <a:rPr lang="zh-CN" altLang="en-US" sz="2000" dirty="0">
                <a:latin typeface="+mj-ea"/>
                <a:ea typeface="+mj-ea"/>
              </a:rPr>
              <a:t>为例，</a:t>
            </a:r>
            <a:r>
              <a:rPr lang="en-US" altLang="zh-CN" sz="2000" dirty="0">
                <a:latin typeface="+mj-ea"/>
                <a:ea typeface="+mj-ea"/>
              </a:rPr>
              <a:t>IO</a:t>
            </a:r>
            <a:r>
              <a:rPr lang="zh-CN" altLang="en-US" sz="2000" dirty="0">
                <a:latin typeface="+mj-ea"/>
                <a:ea typeface="+mj-ea"/>
              </a:rPr>
              <a:t>密集型，对</a:t>
            </a:r>
            <a:r>
              <a:rPr lang="en-US" altLang="zh-CN" sz="2000" dirty="0" smtClean="0">
                <a:latin typeface="+mj-ea"/>
                <a:ea typeface="+mj-ea"/>
              </a:rPr>
              <a:t>CPU</a:t>
            </a:r>
            <a:r>
              <a:rPr lang="zh-CN" altLang="en-US" sz="2000" dirty="0" smtClean="0">
                <a:latin typeface="+mj-ea"/>
                <a:ea typeface="+mj-ea"/>
              </a:rPr>
              <a:t>的</a:t>
            </a:r>
            <a:r>
              <a:rPr lang="zh-CN" altLang="en-US" sz="2000" dirty="0">
                <a:latin typeface="+mj-ea"/>
                <a:ea typeface="+mj-ea"/>
              </a:rPr>
              <a:t>资源占用很小，在带宽允许的情况下，每存储一张</a:t>
            </a:r>
            <a:r>
              <a:rPr lang="en-US" altLang="zh-CN" sz="2000" dirty="0">
                <a:latin typeface="+mj-ea"/>
                <a:ea typeface="+mj-ea"/>
              </a:rPr>
              <a:t>Fits</a:t>
            </a:r>
            <a:r>
              <a:rPr lang="zh-CN" altLang="en-US" sz="2000" dirty="0">
                <a:latin typeface="+mj-ea"/>
                <a:ea typeface="+mj-ea"/>
              </a:rPr>
              <a:t>图像，把索引信息建立为</a:t>
            </a:r>
            <a:r>
              <a:rPr lang="en-US" altLang="zh-CN" sz="2000" dirty="0" err="1">
                <a:latin typeface="+mj-ea"/>
                <a:ea typeface="+mj-ea"/>
              </a:rPr>
              <a:t>Fastbit</a:t>
            </a:r>
            <a:r>
              <a:rPr lang="zh-CN" altLang="en-US" sz="2000" dirty="0">
                <a:latin typeface="+mj-ea"/>
                <a:ea typeface="+mj-ea"/>
              </a:rPr>
              <a:t>的索引表，提供基于文件系统的</a:t>
            </a:r>
            <a:r>
              <a:rPr lang="en-US" altLang="zh-CN" sz="2000" dirty="0">
                <a:latin typeface="+mj-ea"/>
                <a:ea typeface="+mj-ea"/>
              </a:rPr>
              <a:t>Fits</a:t>
            </a:r>
            <a:r>
              <a:rPr lang="zh-CN" altLang="en-US" sz="2000" dirty="0">
                <a:latin typeface="+mj-ea"/>
                <a:ea typeface="+mj-ea"/>
              </a:rPr>
              <a:t>数据</a:t>
            </a:r>
            <a:r>
              <a:rPr lang="zh-CN" altLang="en-US" sz="2000" dirty="0" smtClean="0">
                <a:latin typeface="+mj-ea"/>
                <a:ea typeface="+mj-ea"/>
              </a:rPr>
              <a:t>查询。</a:t>
            </a:r>
            <a:endParaRPr lang="en-US" altLang="zh-CN" sz="2000" dirty="0">
              <a:latin typeface="+mj-ea"/>
              <a:ea typeface="+mj-ea"/>
            </a:endParaRPr>
          </a:p>
          <a:p>
            <a:r>
              <a:rPr lang="zh-CN" altLang="en-US" b="1" dirty="0" smtClean="0"/>
              <a:t>海量数据索引系统</a:t>
            </a:r>
            <a:r>
              <a:rPr lang="en-US" altLang="zh-CN" b="1" dirty="0" smtClean="0"/>
              <a:t>-</a:t>
            </a:r>
            <a:r>
              <a:rPr lang="en-US" altLang="zh-CN" b="1" dirty="0" err="1" smtClean="0"/>
              <a:t>Fastbit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zh-CN" altLang="en-US" b="1" dirty="0" smtClean="0"/>
              <a:t>优点：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sz="2000" dirty="0">
                <a:latin typeface="+mj-ea"/>
                <a:ea typeface="+mj-ea"/>
              </a:rPr>
              <a:t>基于位图索引，位操作，能够进行多维索引，速度快，能够提供类似于</a:t>
            </a:r>
            <a:r>
              <a:rPr lang="en-US" altLang="zh-CN" sz="2000" dirty="0">
                <a:latin typeface="+mj-ea"/>
                <a:ea typeface="+mj-ea"/>
              </a:rPr>
              <a:t>SQL</a:t>
            </a:r>
            <a:r>
              <a:rPr lang="zh-CN" altLang="en-US" sz="2000" dirty="0">
                <a:latin typeface="+mj-ea"/>
                <a:ea typeface="+mj-ea"/>
              </a:rPr>
              <a:t>语言的查询机制，数据直接存储在文件系统上。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缺点：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sz="2000" dirty="0" smtClean="0">
                <a:latin typeface="+mj-ea"/>
                <a:ea typeface="+mj-ea"/>
              </a:rPr>
              <a:t>数据存储完成以后</a:t>
            </a:r>
            <a:r>
              <a:rPr lang="zh-CN" altLang="en-US" sz="2000" dirty="0">
                <a:latin typeface="+mj-ea"/>
                <a:ea typeface="+mj-ea"/>
              </a:rPr>
              <a:t>进行索引，数据扫描建索引的时间占据很大时间</a:t>
            </a:r>
            <a:r>
              <a:rPr lang="zh-CN" altLang="en-US" sz="2000" dirty="0" smtClean="0">
                <a:latin typeface="+mj-ea"/>
                <a:ea typeface="+mj-ea"/>
              </a:rPr>
              <a:t>比。</a:t>
            </a:r>
            <a:endParaRPr lang="en-US" altLang="zh-CN" sz="2000" dirty="0">
              <a:latin typeface="+mj-ea"/>
              <a:ea typeface="+mj-ea"/>
            </a:endParaRPr>
          </a:p>
          <a:p>
            <a:r>
              <a:rPr lang="en-US" altLang="zh-CN" b="1" dirty="0" err="1" smtClean="0"/>
              <a:t>SciDB</a:t>
            </a:r>
            <a:r>
              <a:rPr lang="zh-CN" altLang="en-US" b="1" dirty="0" smtClean="0"/>
              <a:t>等</a:t>
            </a:r>
            <a:r>
              <a:rPr lang="en-US" altLang="zh-CN" b="1" dirty="0" err="1" smtClean="0"/>
              <a:t>NoSql</a:t>
            </a:r>
            <a:r>
              <a:rPr lang="zh-CN" altLang="en-US" b="1" dirty="0" smtClean="0"/>
              <a:t>数据库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5764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未来工作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高分辨率数据采集系统迫切需要上线。存储是基础，目前最后的工作：</a:t>
            </a:r>
            <a:r>
              <a:rPr lang="en-US" altLang="zh-CN" b="1" dirty="0" smtClean="0">
                <a:solidFill>
                  <a:srgbClr val="FF0000"/>
                </a:solidFill>
              </a:rPr>
              <a:t>Multi-Clients as One</a:t>
            </a:r>
            <a:r>
              <a:rPr lang="zh-CN" altLang="en-US" b="1" dirty="0" smtClean="0">
                <a:solidFill>
                  <a:srgbClr val="FF0000"/>
                </a:solidFill>
              </a:rPr>
              <a:t>的透明方式；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单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多卡</a:t>
            </a:r>
            <a:r>
              <a:rPr lang="en-US" altLang="zh-CN" dirty="0" smtClean="0"/>
              <a:t>Bonding</a:t>
            </a:r>
            <a:r>
              <a:rPr lang="zh-CN" altLang="en-US" dirty="0" smtClean="0"/>
              <a:t>的方式，实现简单但扩展型</a:t>
            </a:r>
            <a:r>
              <a:rPr lang="zh-CN" altLang="en-US" dirty="0"/>
              <a:t>差；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sz="1600" i="1" dirty="0" smtClean="0"/>
              <a:t>NVST</a:t>
            </a:r>
            <a:r>
              <a:rPr lang="zh-CN" altLang="en-US" sz="1600" i="1" dirty="0" smtClean="0"/>
              <a:t>高分辨率要求</a:t>
            </a:r>
            <a:r>
              <a:rPr lang="en-US" altLang="zh-CN" sz="1600" i="1" dirty="0" smtClean="0"/>
              <a:t>80-100Frame/s</a:t>
            </a:r>
            <a:r>
              <a:rPr lang="zh-CN" altLang="en-US" sz="1600" i="1" dirty="0" smtClean="0"/>
              <a:t>，方法一：升级万兆或更高，方法二：主板定制提供多</a:t>
            </a:r>
            <a:r>
              <a:rPr lang="en-US" altLang="zh-CN" sz="1600" i="1" dirty="0" smtClean="0"/>
              <a:t>PCI-E</a:t>
            </a:r>
            <a:r>
              <a:rPr lang="zh-CN" altLang="en-US" sz="1600" i="1" dirty="0" smtClean="0"/>
              <a:t>接口</a:t>
            </a:r>
            <a:r>
              <a:rPr lang="zh-CN" altLang="en-US" sz="1600" i="1" dirty="0"/>
              <a:t>以</a:t>
            </a:r>
            <a:r>
              <a:rPr lang="zh-CN" altLang="en-US" sz="1600" i="1" dirty="0" smtClean="0"/>
              <a:t>支持多网卡，但对于网卡</a:t>
            </a:r>
            <a:r>
              <a:rPr lang="en-US" altLang="zh-CN" sz="1600" i="1" dirty="0" smtClean="0"/>
              <a:t>Bonding</a:t>
            </a:r>
            <a:r>
              <a:rPr lang="zh-CN" altLang="en-US" sz="1600" i="1" dirty="0" smtClean="0"/>
              <a:t>有限制，例如</a:t>
            </a:r>
            <a:r>
              <a:rPr lang="en-US" altLang="zh-CN" sz="1600" i="1" dirty="0" smtClean="0"/>
              <a:t>Intel</a:t>
            </a:r>
            <a:r>
              <a:rPr lang="zh-CN" altLang="en-US" sz="1600" i="1" dirty="0" smtClean="0"/>
              <a:t>的自适应负载均衡方式，一个</a:t>
            </a:r>
            <a:r>
              <a:rPr lang="en-US" altLang="zh-CN" sz="1600" i="1" dirty="0" smtClean="0"/>
              <a:t>Team(</a:t>
            </a:r>
            <a:r>
              <a:rPr lang="zh-CN" altLang="en-US" sz="1600" i="1" dirty="0" smtClean="0"/>
              <a:t>看成</a:t>
            </a:r>
            <a:r>
              <a:rPr lang="en-US" altLang="zh-CN" sz="1600" i="1" dirty="0" smtClean="0"/>
              <a:t>Bonding)</a:t>
            </a:r>
            <a:r>
              <a:rPr lang="zh-CN" altLang="en-US" sz="1600" i="1" dirty="0" smtClean="0"/>
              <a:t>只支持</a:t>
            </a:r>
            <a:r>
              <a:rPr lang="en-US" altLang="zh-CN" sz="1600" i="1" dirty="0" smtClean="0"/>
              <a:t>2-8</a:t>
            </a:r>
            <a:r>
              <a:rPr lang="zh-CN" altLang="en-US" sz="1600" i="1" dirty="0" smtClean="0"/>
              <a:t>个口，方法三，</a:t>
            </a:r>
            <a:r>
              <a:rPr lang="zh-CN" altLang="en-US" sz="1600" b="1" i="1" dirty="0" smtClean="0">
                <a:solidFill>
                  <a:srgbClr val="00B050"/>
                </a:solidFill>
              </a:rPr>
              <a:t>多</a:t>
            </a:r>
            <a:r>
              <a:rPr lang="en-US" altLang="zh-CN" sz="1600" b="1" i="1" dirty="0" smtClean="0">
                <a:solidFill>
                  <a:srgbClr val="00B050"/>
                </a:solidFill>
              </a:rPr>
              <a:t>Client</a:t>
            </a:r>
            <a:r>
              <a:rPr lang="zh-CN" altLang="en-US" sz="1600" b="1" i="1" dirty="0" smtClean="0">
                <a:solidFill>
                  <a:srgbClr val="00B050"/>
                </a:solidFill>
              </a:rPr>
              <a:t>端</a:t>
            </a:r>
            <a:r>
              <a:rPr lang="zh-CN" altLang="en-US" dirty="0" smtClean="0"/>
              <a:t>）；</a:t>
            </a:r>
            <a:endParaRPr lang="en-US" altLang="zh-CN" dirty="0" smtClean="0"/>
          </a:p>
          <a:p>
            <a:r>
              <a:rPr lang="zh-CN" altLang="en-US" dirty="0" smtClean="0"/>
              <a:t>多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写入方式，需要</a:t>
            </a:r>
            <a:r>
              <a:rPr lang="zh-CN" altLang="en-US" dirty="0"/>
              <a:t>做标准接口封装（透明访问）</a:t>
            </a:r>
            <a:r>
              <a:rPr lang="en-US" altLang="zh-CN" dirty="0" smtClean="0"/>
              <a:t>;</a:t>
            </a:r>
          </a:p>
          <a:p>
            <a:r>
              <a:rPr lang="zh-CN" altLang="en-US" dirty="0" smtClean="0"/>
              <a:t>海量数据的实时索引。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indent="0" algn="r">
              <a:buNone/>
            </a:pPr>
            <a:r>
              <a:rPr lang="zh-CN" altLang="en-US" dirty="0" smtClean="0"/>
              <a:t>最后</a:t>
            </a:r>
            <a:r>
              <a:rPr lang="en-US" altLang="zh-CN" dirty="0" smtClean="0"/>
              <a:t>…</a:t>
            </a:r>
            <a:br>
              <a:rPr lang="en-US" altLang="zh-CN" dirty="0" smtClean="0"/>
            </a:b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872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未来</a:t>
            </a:r>
            <a:r>
              <a:rPr lang="zh-CN" altLang="en-US" dirty="0" smtClean="0"/>
              <a:t>工作</a:t>
            </a:r>
            <a:r>
              <a:rPr lang="en-US" altLang="zh-CN" dirty="0" smtClean="0"/>
              <a:t>-</a:t>
            </a:r>
            <a:r>
              <a:rPr lang="en-US" altLang="zh-CN" dirty="0"/>
              <a:t> </a:t>
            </a:r>
            <a:r>
              <a:rPr lang="en-US" altLang="zh-CN" dirty="0" smtClean="0"/>
              <a:t>Multi-Clients </a:t>
            </a:r>
            <a:r>
              <a:rPr lang="en-US" altLang="zh-CN" dirty="0"/>
              <a:t>as One</a:t>
            </a:r>
            <a:r>
              <a:rPr lang="zh-CN" altLang="en-US" dirty="0" smtClean="0"/>
              <a:t>屏蔽</a:t>
            </a:r>
            <a:r>
              <a:rPr lang="en-US" altLang="zh-CN" dirty="0" smtClean="0"/>
              <a:t>Clients</a:t>
            </a:r>
            <a:r>
              <a:rPr lang="zh-CN" altLang="en-US" dirty="0" smtClean="0"/>
              <a:t>差别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2386160" y="2132856"/>
            <a:ext cx="4440522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Multi-Clients as one(</a:t>
            </a:r>
            <a:r>
              <a:rPr lang="zh-CN" altLang="en-US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屏蔽</a:t>
            </a:r>
            <a:r>
              <a:rPr lang="en-US" altLang="zh-CN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Clients</a:t>
            </a:r>
            <a:r>
              <a:rPr lang="zh-CN" altLang="en-US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差别</a:t>
            </a:r>
            <a:r>
              <a:rPr lang="en-US" altLang="zh-CN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zh-CN" alt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160463" y="5589240"/>
            <a:ext cx="900747" cy="387178"/>
            <a:chOff x="3648610" y="5174736"/>
            <a:chExt cx="900747" cy="387178"/>
          </a:xfrm>
        </p:grpSpPr>
        <p:sp>
          <p:nvSpPr>
            <p:cNvPr id="5" name="流程图: 磁盘 4"/>
            <p:cNvSpPr/>
            <p:nvPr/>
          </p:nvSpPr>
          <p:spPr>
            <a:xfrm>
              <a:off x="3648610" y="5174736"/>
              <a:ext cx="900747" cy="387178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6" name="流程图: 磁盘 15"/>
            <p:cNvSpPr/>
            <p:nvPr/>
          </p:nvSpPr>
          <p:spPr>
            <a:xfrm>
              <a:off x="4090747" y="5368325"/>
              <a:ext cx="450373" cy="19358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2" name="流程图: 手动操作 21"/>
          <p:cNvSpPr/>
          <p:nvPr/>
        </p:nvSpPr>
        <p:spPr>
          <a:xfrm>
            <a:off x="3046596" y="1124744"/>
            <a:ext cx="3117055" cy="576064"/>
          </a:xfrm>
          <a:prstGeom prst="flowChartManualOper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Mass Data Strea</a:t>
            </a:r>
            <a:r>
              <a:rPr lang="en-US" altLang="zh-CN" sz="16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endParaRPr lang="zh-CN" alt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文本框 48"/>
          <p:cNvSpPr txBox="1"/>
          <p:nvPr/>
        </p:nvSpPr>
        <p:spPr>
          <a:xfrm>
            <a:off x="326008" y="5746006"/>
            <a:ext cx="162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Linux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>
            <a:stCxn id="15" idx="2"/>
            <a:endCxn id="5" idx="1"/>
          </p:cNvCxnSpPr>
          <p:nvPr/>
        </p:nvCxnSpPr>
        <p:spPr>
          <a:xfrm>
            <a:off x="4606421" y="5085184"/>
            <a:ext cx="44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1" idx="2"/>
            <a:endCxn id="4" idx="0"/>
          </p:cNvCxnSpPr>
          <p:nvPr/>
        </p:nvCxnSpPr>
        <p:spPr>
          <a:xfrm>
            <a:off x="4606421" y="2708920"/>
            <a:ext cx="2223" cy="4320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22" idx="2"/>
            <a:endCxn id="11" idx="0"/>
          </p:cNvCxnSpPr>
          <p:nvPr/>
        </p:nvCxnSpPr>
        <p:spPr>
          <a:xfrm>
            <a:off x="4605124" y="1700808"/>
            <a:ext cx="1297" cy="4320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2197016" y="3140968"/>
            <a:ext cx="4823256" cy="2160240"/>
            <a:chOff x="1764968" y="3140968"/>
            <a:chExt cx="4823256" cy="2160240"/>
          </a:xfrm>
        </p:grpSpPr>
        <p:sp>
          <p:nvSpPr>
            <p:cNvPr id="15" name="圆角矩形 14"/>
            <p:cNvSpPr/>
            <p:nvPr/>
          </p:nvSpPr>
          <p:spPr>
            <a:xfrm>
              <a:off x="1954112" y="4024258"/>
              <a:ext cx="4440522" cy="106092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400" dirty="0" err="1" smtClean="0">
                  <a:latin typeface="Aharoni" panose="02010803020104030203" pitchFamily="2" charset="-79"/>
                  <a:cs typeface="Aharoni" panose="02010803020104030203" pitchFamily="2" charset="-79"/>
                </a:rPr>
                <a:t>Lustre</a:t>
              </a:r>
              <a:r>
                <a:rPr lang="en-US" altLang="zh-CN" sz="14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 Servers</a:t>
              </a:r>
              <a:endParaRPr lang="zh-CN" alt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764968" y="3140968"/>
              <a:ext cx="4823256" cy="2160240"/>
            </a:xfrm>
            <a:prstGeom prst="roundRect">
              <a:avLst>
                <a:gd name="adj" fmla="val 9612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953729" y="3356992"/>
              <a:ext cx="4431554" cy="393324"/>
              <a:chOff x="972064" y="4143632"/>
              <a:chExt cx="4620315" cy="393324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972064" y="4143633"/>
                <a:ext cx="1408670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err="1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Lustre</a:t>
                </a:r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Client1</a:t>
                </a:r>
                <a:endParaRPr lang="zh-CN" altLang="en-US" sz="14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2405448" y="4143632"/>
                <a:ext cx="1408670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err="1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Lustre</a:t>
                </a:r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Client2</a:t>
                </a:r>
                <a:endParaRPr lang="zh-CN" altLang="en-US" sz="14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4036535" y="4143632"/>
                <a:ext cx="1555844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err="1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Lustre</a:t>
                </a:r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altLang="zh-CN" sz="1400" dirty="0" err="1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Client</a:t>
                </a:r>
                <a:r>
                  <a:rPr lang="en-US" altLang="zh-CN" sz="1400" i="1" dirty="0" err="1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N</a:t>
                </a:r>
                <a:endParaRPr lang="zh-CN" altLang="en-US" sz="1400" i="1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0" name="文本框 13"/>
              <p:cNvSpPr txBox="1"/>
              <p:nvPr/>
            </p:nvSpPr>
            <p:spPr>
              <a:xfrm>
                <a:off x="3748216" y="4201297"/>
                <a:ext cx="3784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…</a:t>
                </a:r>
                <a:endParaRPr lang="zh-CN" altLang="en-US" sz="1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cxnSp>
          <p:nvCxnSpPr>
            <p:cNvPr id="12" name="直接连接符 11"/>
            <p:cNvCxnSpPr>
              <a:stCxn id="7" idx="2"/>
            </p:cNvCxnSpPr>
            <p:nvPr/>
          </p:nvCxnSpPr>
          <p:spPr>
            <a:xfrm>
              <a:off x="2629289" y="3750316"/>
              <a:ext cx="0" cy="2739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8" idx="2"/>
            </p:cNvCxnSpPr>
            <p:nvPr/>
          </p:nvCxnSpPr>
          <p:spPr>
            <a:xfrm>
              <a:off x="4004113" y="3750315"/>
              <a:ext cx="0" cy="2739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607361" y="3750315"/>
              <a:ext cx="0" cy="2739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>
              <a:off x="2051721" y="4410563"/>
              <a:ext cx="4278587" cy="530605"/>
              <a:chOff x="2051721" y="4338555"/>
              <a:chExt cx="4278587" cy="530605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3347864" y="4338555"/>
                <a:ext cx="2982444" cy="530605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圆角矩形 59"/>
              <p:cNvSpPr/>
              <p:nvPr/>
            </p:nvSpPr>
            <p:spPr>
              <a:xfrm>
                <a:off x="2051721" y="4376397"/>
                <a:ext cx="1253128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MDSs</a:t>
                </a:r>
                <a:endParaRPr lang="zh-CN" altLang="en-US" sz="14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3466836" y="4398086"/>
                <a:ext cx="1007755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OSS1</a:t>
                </a:r>
                <a:endParaRPr lang="zh-CN" altLang="en-US" sz="14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5266680" y="4398086"/>
                <a:ext cx="952041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OSS</a:t>
                </a:r>
                <a:r>
                  <a:rPr lang="en-US" altLang="zh-CN" sz="1400" i="1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N</a:t>
                </a:r>
                <a:endParaRPr lang="zh-CN" altLang="en-US" sz="1400" i="1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4510595" y="4398086"/>
                <a:ext cx="720081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…</a:t>
                </a:r>
                <a:endParaRPr lang="zh-CN" altLang="en-US" sz="14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7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未来</a:t>
            </a:r>
            <a:r>
              <a:rPr lang="zh-CN" altLang="en-US" dirty="0" smtClean="0"/>
              <a:t>工作</a:t>
            </a:r>
            <a:r>
              <a:rPr lang="en-US" altLang="zh-CN" dirty="0"/>
              <a:t>-</a:t>
            </a:r>
            <a:r>
              <a:rPr lang="en-US" altLang="zh-CN" dirty="0" smtClean="0"/>
              <a:t>Multi-Clients </a:t>
            </a:r>
            <a:r>
              <a:rPr lang="en-US" altLang="zh-CN" dirty="0"/>
              <a:t>as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屏蔽</a:t>
            </a:r>
            <a:r>
              <a:rPr lang="en-US" altLang="zh-CN" dirty="0" smtClean="0"/>
              <a:t>Clients</a:t>
            </a:r>
            <a:r>
              <a:rPr lang="zh-CN" altLang="en-US" dirty="0" smtClean="0"/>
              <a:t>差别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7940147" y="4700996"/>
            <a:ext cx="900747" cy="387178"/>
            <a:chOff x="4371832" y="5192770"/>
            <a:chExt cx="900747" cy="387178"/>
          </a:xfrm>
        </p:grpSpPr>
        <p:sp>
          <p:nvSpPr>
            <p:cNvPr id="4" name="流程图: 磁盘 3"/>
            <p:cNvSpPr/>
            <p:nvPr/>
          </p:nvSpPr>
          <p:spPr>
            <a:xfrm>
              <a:off x="4371832" y="5192770"/>
              <a:ext cx="900747" cy="387178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" name="流程图: 磁盘 5"/>
            <p:cNvSpPr/>
            <p:nvPr/>
          </p:nvSpPr>
          <p:spPr>
            <a:xfrm>
              <a:off x="4813969" y="5386359"/>
              <a:ext cx="450373" cy="19358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2665809" y="1880326"/>
            <a:ext cx="4440522" cy="46855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Multi-Clients as one </a:t>
            </a:r>
            <a:r>
              <a:rPr lang="en-US" altLang="zh-CN" sz="1400" dirty="0">
                <a:latin typeface="Aharoni" panose="02010803020104030203" pitchFamily="2" charset="-79"/>
                <a:cs typeface="Aharoni" panose="02010803020104030203" pitchFamily="2" charset="-79"/>
              </a:rPr>
              <a:t>Client</a:t>
            </a:r>
            <a:r>
              <a:rPr lang="en-US" altLang="zh-CN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zh-CN" altLang="en-US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屏蔽</a:t>
            </a:r>
            <a:r>
              <a:rPr lang="en-US" altLang="zh-CN" sz="1400" dirty="0">
                <a:latin typeface="Aharoni" panose="02010803020104030203" pitchFamily="2" charset="-79"/>
                <a:cs typeface="Aharoni" panose="02010803020104030203" pitchFamily="2" charset="-79"/>
              </a:rPr>
              <a:t>Clients</a:t>
            </a:r>
            <a:r>
              <a:rPr lang="zh-CN" alt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差别</a:t>
            </a:r>
            <a:r>
              <a:rPr lang="en-US" altLang="zh-CN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zh-CN" alt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流程图: 手动操作 7"/>
          <p:cNvSpPr/>
          <p:nvPr/>
        </p:nvSpPr>
        <p:spPr>
          <a:xfrm>
            <a:off x="3312303" y="1052736"/>
            <a:ext cx="3117055" cy="504056"/>
          </a:xfrm>
          <a:prstGeom prst="flowChartManualOper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Mass Data Strea</a:t>
            </a:r>
            <a:r>
              <a:rPr lang="en-US" altLang="zh-CN" sz="16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endParaRPr lang="zh-CN" alt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文本框 49"/>
          <p:cNvSpPr txBox="1"/>
          <p:nvPr/>
        </p:nvSpPr>
        <p:spPr>
          <a:xfrm>
            <a:off x="395536" y="58905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Linux-Windows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22"/>
          <p:cNvCxnSpPr>
            <a:stCxn id="8" idx="2"/>
          </p:cNvCxnSpPr>
          <p:nvPr/>
        </p:nvCxnSpPr>
        <p:spPr>
          <a:xfrm>
            <a:off x="4870831" y="1556792"/>
            <a:ext cx="13016" cy="3235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7" idx="2"/>
            <a:endCxn id="5" idx="0"/>
          </p:cNvCxnSpPr>
          <p:nvPr/>
        </p:nvCxnSpPr>
        <p:spPr>
          <a:xfrm>
            <a:off x="4886070" y="2348880"/>
            <a:ext cx="0" cy="36004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5" idx="2"/>
            <a:endCxn id="38" idx="0"/>
          </p:cNvCxnSpPr>
          <p:nvPr/>
        </p:nvCxnSpPr>
        <p:spPr>
          <a:xfrm>
            <a:off x="4886070" y="3237985"/>
            <a:ext cx="0" cy="45133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398093" y="2996952"/>
            <a:ext cx="69924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5536" y="1880326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Windows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812" y="3816015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Linux</a:t>
            </a:r>
            <a:endParaRPr lang="zh-CN" altLang="en-US" b="1" dirty="0">
              <a:latin typeface="+mj-ea"/>
              <a:ea typeface="+mj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474442" y="3689320"/>
            <a:ext cx="4823256" cy="2160240"/>
            <a:chOff x="1764968" y="3140968"/>
            <a:chExt cx="4823256" cy="2160240"/>
          </a:xfrm>
        </p:grpSpPr>
        <p:sp>
          <p:nvSpPr>
            <p:cNvPr id="37" name="圆角矩形 36"/>
            <p:cNvSpPr/>
            <p:nvPr/>
          </p:nvSpPr>
          <p:spPr>
            <a:xfrm>
              <a:off x="1954112" y="4024258"/>
              <a:ext cx="4440522" cy="106092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400" dirty="0" err="1" smtClean="0">
                  <a:latin typeface="Aharoni" panose="02010803020104030203" pitchFamily="2" charset="-79"/>
                  <a:cs typeface="Aharoni" panose="02010803020104030203" pitchFamily="2" charset="-79"/>
                </a:rPr>
                <a:t>Lustre</a:t>
              </a:r>
              <a:r>
                <a:rPr lang="en-US" altLang="zh-CN" sz="14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 Servers</a:t>
              </a:r>
              <a:endParaRPr lang="zh-CN" alt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1764968" y="3140968"/>
              <a:ext cx="4823256" cy="2160240"/>
            </a:xfrm>
            <a:prstGeom prst="roundRect">
              <a:avLst>
                <a:gd name="adj" fmla="val 9612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953729" y="3356992"/>
              <a:ext cx="4431553" cy="393324"/>
              <a:chOff x="972065" y="4143632"/>
              <a:chExt cx="4620314" cy="393324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972065" y="4143633"/>
                <a:ext cx="1408670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err="1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Lustre</a:t>
                </a:r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Client1</a:t>
                </a:r>
                <a:endParaRPr lang="zh-CN" altLang="en-US" sz="14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2405448" y="4143632"/>
                <a:ext cx="1408670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err="1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Lustre</a:t>
                </a:r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Client2</a:t>
                </a:r>
                <a:endParaRPr lang="zh-CN" altLang="en-US" sz="14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036535" y="4143632"/>
                <a:ext cx="1555844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err="1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Lustre</a:t>
                </a:r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US" altLang="zh-CN" sz="1400" dirty="0" err="1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Client</a:t>
                </a:r>
                <a:r>
                  <a:rPr lang="en-US" altLang="zh-CN" sz="1400" i="1" dirty="0" err="1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N</a:t>
                </a:r>
                <a:endParaRPr lang="zh-CN" altLang="en-US" sz="1400" i="1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52" name="文本框 13"/>
              <p:cNvSpPr txBox="1"/>
              <p:nvPr/>
            </p:nvSpPr>
            <p:spPr>
              <a:xfrm>
                <a:off x="3748216" y="4201297"/>
                <a:ext cx="3784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…</a:t>
                </a:r>
                <a:endParaRPr lang="zh-CN" altLang="en-US" sz="1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cxnSp>
          <p:nvCxnSpPr>
            <p:cNvPr id="40" name="直接连接符 39"/>
            <p:cNvCxnSpPr>
              <a:stCxn id="49" idx="2"/>
            </p:cNvCxnSpPr>
            <p:nvPr/>
          </p:nvCxnSpPr>
          <p:spPr>
            <a:xfrm>
              <a:off x="2629289" y="3750316"/>
              <a:ext cx="0" cy="2739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50" idx="2"/>
            </p:cNvCxnSpPr>
            <p:nvPr/>
          </p:nvCxnSpPr>
          <p:spPr>
            <a:xfrm>
              <a:off x="4004113" y="3750315"/>
              <a:ext cx="0" cy="2739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607361" y="3750315"/>
              <a:ext cx="0" cy="2739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2051721" y="4410563"/>
              <a:ext cx="4278587" cy="530605"/>
              <a:chOff x="2051721" y="4338555"/>
              <a:chExt cx="4278587" cy="530605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3347864" y="4338555"/>
                <a:ext cx="2982444" cy="530605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2051721" y="4376397"/>
                <a:ext cx="1253128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MDSs</a:t>
                </a:r>
                <a:endParaRPr lang="zh-CN" altLang="en-US" sz="14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3466836" y="4398086"/>
                <a:ext cx="1007755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OSS1</a:t>
                </a:r>
                <a:endParaRPr lang="zh-CN" altLang="en-US" sz="14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5266680" y="4398086"/>
                <a:ext cx="952041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OSS</a:t>
                </a:r>
                <a:r>
                  <a:rPr lang="en-US" altLang="zh-CN" sz="1400" i="1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N</a:t>
                </a:r>
                <a:endParaRPr lang="zh-CN" altLang="en-US" sz="1400" i="1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510595" y="4398086"/>
                <a:ext cx="720081" cy="39332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…</a:t>
                </a:r>
                <a:endParaRPr lang="zh-CN" altLang="en-US" sz="14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cxnSp>
        <p:nvCxnSpPr>
          <p:cNvPr id="66" name="直接箭头连接符 65"/>
          <p:cNvCxnSpPr>
            <a:endCxn id="4" idx="2"/>
          </p:cNvCxnSpPr>
          <p:nvPr/>
        </p:nvCxnSpPr>
        <p:spPr>
          <a:xfrm>
            <a:off x="7297698" y="4894585"/>
            <a:ext cx="64244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665809" y="2708921"/>
            <a:ext cx="4440522" cy="529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Win-Lin Communication </a:t>
            </a:r>
            <a:r>
              <a:rPr lang="en-US" altLang="zh-CN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Layer(</a:t>
            </a:r>
            <a:r>
              <a:rPr lang="en-US" altLang="zh-CN" sz="1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CIFS,NFS,Ftp</a:t>
            </a:r>
            <a:r>
              <a:rPr lang="en-US" altLang="zh-CN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…)</a:t>
            </a:r>
            <a:endParaRPr lang="zh-CN" alt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92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在正式使用前的前期研究工作，从效果和分析来看，非常适合用来做澄江</a:t>
            </a:r>
            <a:r>
              <a:rPr lang="en-US" altLang="zh-CN" dirty="0" smtClean="0"/>
              <a:t>NVST</a:t>
            </a:r>
            <a:r>
              <a:rPr lang="zh-CN" altLang="en-US" dirty="0" smtClean="0"/>
              <a:t>的高速数据存储，集群中空余的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能力可以用来做一些其他工作，例如海量数据的实时索引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澄</a:t>
            </a:r>
            <a:r>
              <a:rPr lang="zh-CN" altLang="en-US" dirty="0" smtClean="0"/>
              <a:t>江的措施能够支撑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这样的集群存储系统：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1. </a:t>
            </a:r>
            <a:r>
              <a:rPr lang="zh-CN" altLang="en-US" dirty="0" smtClean="0"/>
              <a:t>一楼专门建设了一个数据中心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2. </a:t>
            </a:r>
            <a:r>
              <a:rPr lang="zh-CN" altLang="en-US" dirty="0" smtClean="0"/>
              <a:t>数据采集到数据中心距离近，</a:t>
            </a:r>
            <a:r>
              <a:rPr lang="en-US" altLang="zh-CN" dirty="0" smtClean="0"/>
              <a:t>3</a:t>
            </a:r>
            <a:r>
              <a:rPr lang="zh-CN" altLang="en-US" dirty="0" smtClean="0"/>
              <a:t>楼和</a:t>
            </a:r>
            <a:r>
              <a:rPr lang="en-US" altLang="zh-CN" dirty="0" smtClean="0"/>
              <a:t>1</a:t>
            </a:r>
            <a:r>
              <a:rPr lang="zh-CN" altLang="en-US" dirty="0" smtClean="0"/>
              <a:t>楼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02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779739"/>
            <a:ext cx="4824536" cy="76944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  <a:ea typeface="微软雅黑" pitchFamily="34" charset="-122"/>
                <a:cs typeface="+mj-cs"/>
              </a:rPr>
              <a:t>谢谢！</a:t>
            </a:r>
            <a:endParaRPr lang="en-US" altLang="zh-CN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64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44016" y="1807605"/>
            <a:ext cx="8892480" cy="1045331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文件海量存储研究进展</a:t>
            </a:r>
            <a:endParaRPr lang="zh-CN" alt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827113" y="1412776"/>
            <a:ext cx="5257055" cy="576064"/>
          </a:xfrm>
        </p:spPr>
        <p:txBody>
          <a:bodyPr>
            <a:no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分布式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71600" y="2132856"/>
            <a:ext cx="558062" cy="466837"/>
            <a:chOff x="827584" y="2276872"/>
            <a:chExt cx="558062" cy="432048"/>
          </a:xfrm>
        </p:grpSpPr>
        <p:sp>
          <p:nvSpPr>
            <p:cNvPr id="9" name="矩形 8"/>
            <p:cNvSpPr/>
            <p:nvPr/>
          </p:nvSpPr>
          <p:spPr>
            <a:xfrm>
              <a:off x="827584" y="2276872"/>
              <a:ext cx="216024" cy="43204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133618" y="2276872"/>
              <a:ext cx="108012" cy="43204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331640" y="2276872"/>
              <a:ext cx="54006" cy="43204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占位符 6"/>
          <p:cNvSpPr txBox="1">
            <a:spLocks/>
          </p:cNvSpPr>
          <p:nvPr/>
        </p:nvSpPr>
        <p:spPr>
          <a:xfrm>
            <a:off x="2915816" y="4149080"/>
            <a:ext cx="5400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报告人</a:t>
            </a:r>
            <a:r>
              <a:rPr lang="zh-CN" altLang="en-US" sz="1800" b="1" dirty="0" smtClean="0">
                <a:latin typeface="黑体" pitchFamily="49" charset="-122"/>
                <a:ea typeface="黑体" pitchFamily="49" charset="-122"/>
              </a:rPr>
              <a:t>：王锋</a:t>
            </a:r>
            <a:r>
              <a:rPr lang="en-US" altLang="zh-CN" sz="1800" b="1" baseline="30000" dirty="0" smtClean="0">
                <a:latin typeface="黑体" pitchFamily="49" charset="-122"/>
                <a:ea typeface="黑体" pitchFamily="49" charset="-122"/>
              </a:rPr>
              <a:t>1,2</a:t>
            </a:r>
            <a:r>
              <a:rPr lang="en-US" altLang="zh-CN" sz="1800" b="1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1800" b="1" dirty="0" smtClean="0">
                <a:latin typeface="黑体" pitchFamily="49" charset="-122"/>
                <a:ea typeface="黑体" pitchFamily="49" charset="-122"/>
              </a:rPr>
              <a:t>刘应波</a:t>
            </a:r>
            <a:r>
              <a:rPr lang="en-US" altLang="zh-CN" sz="1800" b="1" baseline="30000" dirty="0" smtClean="0">
                <a:latin typeface="黑体" pitchFamily="49" charset="-122"/>
                <a:ea typeface="黑体" pitchFamily="49" charset="-122"/>
              </a:rPr>
              <a:t>2</a:t>
            </a:r>
          </a:p>
          <a:p>
            <a:pPr algn="l"/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1800" b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1800" b="1" dirty="0" smtClean="0">
                <a:latin typeface="黑体" pitchFamily="49" charset="-122"/>
                <a:ea typeface="黑体" pitchFamily="49" charset="-122"/>
              </a:rPr>
              <a:t>昆明理工大学</a:t>
            </a:r>
            <a:r>
              <a:rPr lang="en-US" altLang="zh-CN" sz="18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1800" b="1" dirty="0" smtClean="0">
                <a:latin typeface="黑体" pitchFamily="49" charset="-122"/>
                <a:ea typeface="黑体" pitchFamily="49" charset="-122"/>
              </a:rPr>
              <a:t>云南省计算机技术应用重点实验室</a:t>
            </a:r>
            <a:endParaRPr lang="en-US" altLang="zh-CN" sz="1800" b="1" dirty="0" smtClean="0"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18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1800" b="1" dirty="0" smtClean="0">
                <a:latin typeface="黑体" pitchFamily="49" charset="-122"/>
                <a:ea typeface="黑体" pitchFamily="49" charset="-122"/>
              </a:rPr>
              <a:t>云南天文台</a:t>
            </a:r>
            <a:endParaRPr lang="en-US" altLang="zh-CN" sz="1800" b="1" dirty="0">
              <a:latin typeface="黑体" pitchFamily="49" charset="-122"/>
              <a:ea typeface="黑体" pitchFamily="49" charset="-122"/>
            </a:endParaRPr>
          </a:p>
          <a:p>
            <a:endParaRPr lang="en-US" altLang="zh-CN" sz="1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文本占位符 6"/>
          <p:cNvSpPr txBox="1">
            <a:spLocks/>
          </p:cNvSpPr>
          <p:nvPr/>
        </p:nvSpPr>
        <p:spPr>
          <a:xfrm>
            <a:off x="3492352" y="4405282"/>
            <a:ext cx="4752527" cy="432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28494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----NVST</a:t>
            </a:r>
            <a:r>
              <a:rPr lang="zh-CN" altLang="en-US" dirty="0" smtClean="0">
                <a:latin typeface="+mj-ea"/>
                <a:ea typeface="+mj-ea"/>
              </a:rPr>
              <a:t>数据</a:t>
            </a:r>
            <a:r>
              <a:rPr lang="zh-CN" altLang="en-US" dirty="0">
                <a:latin typeface="+mj-ea"/>
                <a:ea typeface="+mj-ea"/>
              </a:rPr>
              <a:t>分布式</a:t>
            </a:r>
            <a:r>
              <a:rPr lang="zh-CN" altLang="en-US" dirty="0" smtClean="0">
                <a:latin typeface="+mj-ea"/>
                <a:ea typeface="+mj-ea"/>
              </a:rPr>
              <a:t>存储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373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131"/>
    </mc:Choice>
    <mc:Fallback xmlns="">
      <p:transition advTm="241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报告内容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澄江</a:t>
            </a:r>
            <a:r>
              <a:rPr lang="en-US" altLang="zh-CN" dirty="0" smtClean="0"/>
              <a:t>NVST</a:t>
            </a:r>
            <a:r>
              <a:rPr lang="zh-CN" altLang="en-US" dirty="0"/>
              <a:t>数据基本情况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zh-CN" altLang="en-US" dirty="0" smtClean="0"/>
              <a:t>分布式并行文件系统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存储</a:t>
            </a:r>
            <a:r>
              <a:rPr lang="en-US" altLang="zh-CN" dirty="0" smtClean="0"/>
              <a:t>Fits</a:t>
            </a:r>
            <a:r>
              <a:rPr lang="zh-CN" altLang="en-US" dirty="0" smtClean="0"/>
              <a:t>文件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>
              <a:ea typeface="宋体" charset="-122"/>
            </a:endParaRPr>
          </a:p>
          <a:p>
            <a:r>
              <a:rPr lang="en-US" altLang="zh-CN" dirty="0" err="1"/>
              <a:t>Lustre</a:t>
            </a:r>
            <a:r>
              <a:rPr lang="zh-CN" altLang="en-US" dirty="0"/>
              <a:t>结合天文数据存储的使用</a:t>
            </a:r>
            <a:r>
              <a:rPr lang="zh-CN" altLang="en-US" dirty="0" smtClean="0"/>
              <a:t>方式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遇到的问题和相关处理方法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其他关于</a:t>
            </a:r>
            <a:r>
              <a:rPr lang="zh-CN" altLang="en-US" dirty="0"/>
              <a:t>天文</a:t>
            </a:r>
            <a:r>
              <a:rPr lang="zh-CN" altLang="en-US" dirty="0" smtClean="0"/>
              <a:t>海量数据方面的关注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未来工作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总结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845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澄</a:t>
            </a:r>
            <a:r>
              <a:rPr lang="zh-CN" altLang="en-US" dirty="0"/>
              <a:t>江</a:t>
            </a:r>
            <a:r>
              <a:rPr lang="en-US" altLang="zh-CN" dirty="0" smtClean="0"/>
              <a:t>NVST</a:t>
            </a:r>
            <a:r>
              <a:rPr lang="en-US" altLang="zh-CN" baseline="30000" dirty="0" smtClean="0"/>
              <a:t>[1]</a:t>
            </a:r>
            <a:r>
              <a:rPr lang="zh-CN" altLang="en-US" dirty="0" smtClean="0"/>
              <a:t>基本</a:t>
            </a:r>
            <a:r>
              <a:rPr lang="zh-CN" altLang="en-US" dirty="0"/>
              <a:t>数据情况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b="1" dirty="0" smtClean="0">
                <a:latin typeface="+mj-ea"/>
                <a:ea typeface="+mj-ea"/>
              </a:rPr>
              <a:t>目前的数据情况：</a:t>
            </a:r>
            <a:endParaRPr lang="en-US" altLang="zh-CN" b="1" dirty="0" smtClean="0">
              <a:latin typeface="+mj-ea"/>
              <a:ea typeface="+mj-ea"/>
            </a:endParaRPr>
          </a:p>
          <a:p>
            <a:r>
              <a:rPr lang="zh-CN" altLang="en-US" sz="2000" b="1" dirty="0" smtClean="0">
                <a:latin typeface="+mj-ea"/>
                <a:ea typeface="+mj-ea"/>
              </a:rPr>
              <a:t>模式</a:t>
            </a:r>
            <a:r>
              <a:rPr lang="zh-CN" altLang="en-US" sz="2000" dirty="0" smtClean="0">
                <a:latin typeface="+mj-ea"/>
                <a:ea typeface="+mj-ea"/>
              </a:rPr>
              <a:t>：采取</a:t>
            </a:r>
            <a:r>
              <a:rPr lang="zh-CN" altLang="en-US" sz="2000" dirty="0">
                <a:latin typeface="+mj-ea"/>
                <a:ea typeface="+mj-ea"/>
              </a:rPr>
              <a:t>多通道、多终端数据采集</a:t>
            </a:r>
            <a:r>
              <a:rPr lang="zh-CN" altLang="en-US" sz="2000" dirty="0" smtClean="0">
                <a:latin typeface="+mj-ea"/>
                <a:ea typeface="+mj-ea"/>
              </a:rPr>
              <a:t>模式；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b="1" dirty="0" smtClean="0">
                <a:latin typeface="+mj-ea"/>
                <a:ea typeface="+mj-ea"/>
              </a:rPr>
              <a:t>数据</a:t>
            </a:r>
            <a:r>
              <a:rPr lang="zh-CN" altLang="en-US" sz="2000" dirty="0" smtClean="0">
                <a:latin typeface="+mj-ea"/>
                <a:ea typeface="+mj-ea"/>
              </a:rPr>
              <a:t>：光波段</a:t>
            </a:r>
            <a:r>
              <a:rPr lang="zh-CN" altLang="en-US" sz="2000" dirty="0">
                <a:latin typeface="+mj-ea"/>
                <a:ea typeface="+mj-ea"/>
              </a:rPr>
              <a:t>光谱  </a:t>
            </a:r>
            <a:r>
              <a:rPr lang="en-US" altLang="zh-CN" sz="2000" dirty="0" smtClean="0">
                <a:latin typeface="+mj-ea"/>
                <a:ea typeface="+mj-ea"/>
              </a:rPr>
              <a:t>6503Ǻ</a:t>
            </a:r>
            <a:r>
              <a:rPr lang="zh-CN" altLang="en-US" sz="2000" dirty="0" smtClean="0">
                <a:latin typeface="+mj-ea"/>
                <a:ea typeface="+mj-ea"/>
              </a:rPr>
              <a:t>和 </a:t>
            </a:r>
            <a:r>
              <a:rPr lang="en-US" altLang="zh-CN" sz="2000" dirty="0">
                <a:latin typeface="+mj-ea"/>
                <a:ea typeface="+mj-ea"/>
              </a:rPr>
              <a:t>8542Ǻ  </a:t>
            </a:r>
            <a:r>
              <a:rPr lang="zh-CN" altLang="en-US" sz="2000" dirty="0">
                <a:latin typeface="+mj-ea"/>
                <a:ea typeface="+mj-ea"/>
              </a:rPr>
              <a:t>波段 </a:t>
            </a:r>
            <a:r>
              <a:rPr lang="en-US" altLang="zh-CN" sz="2000" dirty="0">
                <a:latin typeface="+mj-ea"/>
                <a:ea typeface="+mj-ea"/>
              </a:rPr>
              <a:t>CCD </a:t>
            </a:r>
            <a:r>
              <a:rPr lang="zh-CN" altLang="en-US" sz="2000" dirty="0">
                <a:latin typeface="+mj-ea"/>
                <a:ea typeface="+mj-ea"/>
              </a:rPr>
              <a:t>采集速度为 </a:t>
            </a:r>
            <a:r>
              <a:rPr lang="en-US" altLang="zh-CN" sz="2000" dirty="0">
                <a:latin typeface="+mj-ea"/>
                <a:ea typeface="+mj-ea"/>
              </a:rPr>
              <a:t>5 </a:t>
            </a:r>
            <a:r>
              <a:rPr lang="zh-CN" altLang="en-US" sz="2000" dirty="0">
                <a:latin typeface="+mj-ea"/>
                <a:ea typeface="+mj-ea"/>
              </a:rPr>
              <a:t>帧</a:t>
            </a:r>
            <a:r>
              <a:rPr lang="en-US" altLang="zh-CN" sz="2000" dirty="0">
                <a:latin typeface="+mj-ea"/>
                <a:ea typeface="+mj-ea"/>
              </a:rPr>
              <a:t>/</a:t>
            </a:r>
            <a:r>
              <a:rPr lang="zh-CN" altLang="en-US" sz="2000" dirty="0">
                <a:latin typeface="+mj-ea"/>
                <a:ea typeface="+mj-ea"/>
              </a:rPr>
              <a:t>秒，最大分辨率为 </a:t>
            </a:r>
            <a:r>
              <a:rPr lang="en-US" altLang="zh-CN" sz="2000" dirty="0">
                <a:latin typeface="+mj-ea"/>
                <a:ea typeface="+mj-ea"/>
              </a:rPr>
              <a:t>4008×2672</a:t>
            </a:r>
            <a:r>
              <a:rPr lang="zh-CN" altLang="en-US" sz="2000" dirty="0">
                <a:latin typeface="+mj-ea"/>
                <a:ea typeface="+mj-ea"/>
              </a:rPr>
              <a:t>；</a:t>
            </a:r>
            <a:r>
              <a:rPr lang="en-US" altLang="zh-CN" sz="2000" b="1" dirty="0">
                <a:latin typeface="+mj-ea"/>
                <a:ea typeface="+mj-ea"/>
              </a:rPr>
              <a:t>Hα </a:t>
            </a:r>
            <a:r>
              <a:rPr lang="zh-CN" altLang="en-US" sz="2000" b="1" dirty="0">
                <a:latin typeface="+mj-ea"/>
                <a:ea typeface="+mj-ea"/>
              </a:rPr>
              <a:t>成像观测 </a:t>
            </a:r>
            <a:r>
              <a:rPr lang="en-US" altLang="zh-CN" sz="2000" b="1" dirty="0" smtClean="0">
                <a:latin typeface="+mj-ea"/>
                <a:ea typeface="+mj-ea"/>
              </a:rPr>
              <a:t>CCD</a:t>
            </a:r>
            <a:r>
              <a:rPr lang="zh-CN" altLang="en-US" sz="2000" b="1" dirty="0" smtClean="0">
                <a:latin typeface="+mj-ea"/>
                <a:ea typeface="+mj-ea"/>
              </a:rPr>
              <a:t>采集</a:t>
            </a:r>
            <a:r>
              <a:rPr lang="zh-CN" altLang="en-US" sz="2000" b="1" dirty="0">
                <a:latin typeface="+mj-ea"/>
                <a:ea typeface="+mj-ea"/>
              </a:rPr>
              <a:t>速度为</a:t>
            </a:r>
            <a:r>
              <a:rPr lang="en-US" altLang="zh-CN" sz="2000" b="1" dirty="0">
                <a:latin typeface="+mj-ea"/>
                <a:ea typeface="+mj-ea"/>
              </a:rPr>
              <a:t>14.7 </a:t>
            </a:r>
            <a:r>
              <a:rPr lang="zh-CN" altLang="en-US" sz="2000" b="1" dirty="0">
                <a:latin typeface="+mj-ea"/>
                <a:ea typeface="+mj-ea"/>
              </a:rPr>
              <a:t>帧</a:t>
            </a:r>
            <a:r>
              <a:rPr lang="en-US" altLang="zh-CN" sz="2000" b="1" dirty="0">
                <a:latin typeface="+mj-ea"/>
                <a:ea typeface="+mj-ea"/>
              </a:rPr>
              <a:t>/</a:t>
            </a:r>
            <a:r>
              <a:rPr lang="zh-CN" altLang="en-US" sz="2000" b="1" dirty="0">
                <a:latin typeface="+mj-ea"/>
                <a:ea typeface="+mj-ea"/>
              </a:rPr>
              <a:t>秒，最大分辨率为 </a:t>
            </a:r>
            <a:r>
              <a:rPr lang="en-US" altLang="zh-CN" sz="2000" b="1" dirty="0">
                <a:latin typeface="+mj-ea"/>
                <a:ea typeface="+mj-ea"/>
              </a:rPr>
              <a:t>2048×2048</a:t>
            </a:r>
            <a:r>
              <a:rPr lang="zh-CN" altLang="en-US" sz="2000" dirty="0">
                <a:latin typeface="+mj-ea"/>
                <a:ea typeface="+mj-ea"/>
              </a:rPr>
              <a:t>；</a:t>
            </a:r>
            <a:r>
              <a:rPr lang="en-US" altLang="zh-CN" sz="2000" dirty="0">
                <a:latin typeface="+mj-ea"/>
                <a:ea typeface="+mj-ea"/>
              </a:rPr>
              <a:t>10830 Ǻ </a:t>
            </a:r>
            <a:r>
              <a:rPr lang="zh-CN" altLang="en-US" sz="2000" dirty="0">
                <a:latin typeface="+mj-ea"/>
                <a:ea typeface="+mj-ea"/>
              </a:rPr>
              <a:t>近红外探测器采集速度</a:t>
            </a:r>
            <a:r>
              <a:rPr lang="zh-CN" altLang="en-US" sz="2000" dirty="0" smtClean="0">
                <a:latin typeface="+mj-ea"/>
                <a:ea typeface="+mj-ea"/>
              </a:rPr>
              <a:t>为</a:t>
            </a:r>
            <a:r>
              <a:rPr lang="en-US" altLang="zh-CN" sz="2000" dirty="0" smtClean="0">
                <a:latin typeface="+mj-ea"/>
                <a:ea typeface="+mj-ea"/>
              </a:rPr>
              <a:t>25 </a:t>
            </a:r>
            <a:r>
              <a:rPr lang="zh-CN" altLang="en-US" sz="2000" dirty="0">
                <a:latin typeface="+mj-ea"/>
                <a:ea typeface="+mj-ea"/>
              </a:rPr>
              <a:t>帧</a:t>
            </a:r>
            <a:r>
              <a:rPr lang="en-US" altLang="zh-CN" sz="2000" dirty="0">
                <a:latin typeface="+mj-ea"/>
                <a:ea typeface="+mj-ea"/>
              </a:rPr>
              <a:t>/</a:t>
            </a:r>
            <a:r>
              <a:rPr lang="zh-CN" altLang="en-US" sz="2000" dirty="0">
                <a:latin typeface="+mj-ea"/>
                <a:ea typeface="+mj-ea"/>
              </a:rPr>
              <a:t>秒，最大分辨率为 </a:t>
            </a:r>
            <a:r>
              <a:rPr lang="en-US" altLang="zh-CN" sz="2000" dirty="0" smtClean="0">
                <a:latin typeface="+mj-ea"/>
                <a:ea typeface="+mj-ea"/>
              </a:rPr>
              <a:t>640×512</a:t>
            </a:r>
            <a:r>
              <a:rPr lang="zh-CN" altLang="en-US" sz="2000" dirty="0" smtClean="0">
                <a:latin typeface="+mj-ea"/>
                <a:ea typeface="+mj-ea"/>
              </a:rPr>
              <a:t>；</a:t>
            </a:r>
            <a:endParaRPr lang="en-US" altLang="zh-CN" sz="2000" dirty="0">
              <a:latin typeface="+mj-ea"/>
              <a:ea typeface="+mj-ea"/>
            </a:endParaRPr>
          </a:p>
          <a:p>
            <a:r>
              <a:rPr lang="zh-CN" altLang="en-US" sz="2000" b="1" dirty="0">
                <a:latin typeface="+mj-ea"/>
                <a:ea typeface="+mj-ea"/>
              </a:rPr>
              <a:t>数据采集计划</a:t>
            </a:r>
            <a:r>
              <a:rPr lang="zh-CN" altLang="en-US" sz="2000" dirty="0">
                <a:latin typeface="+mj-ea"/>
                <a:ea typeface="+mj-ea"/>
              </a:rPr>
              <a:t>：目前的观测计划，按照一天观测 </a:t>
            </a:r>
            <a:r>
              <a:rPr lang="en-US" altLang="zh-CN" sz="2000" dirty="0">
                <a:latin typeface="+mj-ea"/>
                <a:ea typeface="+mj-ea"/>
              </a:rPr>
              <a:t>8 </a:t>
            </a:r>
            <a:r>
              <a:rPr lang="zh-CN" altLang="en-US" sz="2000" dirty="0">
                <a:latin typeface="+mj-ea"/>
                <a:ea typeface="+mj-ea"/>
              </a:rPr>
              <a:t>小时计算</a:t>
            </a:r>
            <a:r>
              <a:rPr lang="zh-CN" altLang="en-US" sz="2000" dirty="0" smtClean="0">
                <a:latin typeface="+mj-ea"/>
                <a:ea typeface="+mj-ea"/>
              </a:rPr>
              <a:t>，一天</a:t>
            </a:r>
            <a:r>
              <a:rPr lang="zh-CN" altLang="en-US" sz="2000" dirty="0">
                <a:latin typeface="+mj-ea"/>
                <a:ea typeface="+mj-ea"/>
              </a:rPr>
              <a:t>的数据总量将达到 </a:t>
            </a:r>
            <a:r>
              <a:rPr lang="en-US" altLang="zh-CN" sz="2000" dirty="0">
                <a:latin typeface="+mj-ea"/>
                <a:ea typeface="+mj-ea"/>
              </a:rPr>
              <a:t>1TB </a:t>
            </a:r>
            <a:r>
              <a:rPr lang="zh-CN" altLang="en-US" sz="2000" dirty="0" smtClean="0">
                <a:latin typeface="+mj-ea"/>
                <a:ea typeface="+mj-ea"/>
              </a:rPr>
              <a:t>以上；</a:t>
            </a:r>
            <a:endParaRPr lang="en-US" altLang="zh-CN" sz="2000" dirty="0">
              <a:latin typeface="+mj-ea"/>
              <a:ea typeface="+mj-ea"/>
            </a:endParaRPr>
          </a:p>
          <a:p>
            <a:r>
              <a:rPr lang="en-US" altLang="zh-CN" sz="2100" b="1" dirty="0" smtClean="0">
                <a:latin typeface="+mj-ea"/>
                <a:ea typeface="+mj-ea"/>
              </a:rPr>
              <a:t>NVST </a:t>
            </a:r>
            <a:r>
              <a:rPr lang="zh-CN" altLang="en-US" sz="2100" b="1" dirty="0">
                <a:latin typeface="+mj-ea"/>
                <a:ea typeface="+mj-ea"/>
              </a:rPr>
              <a:t>的高分辨率成像</a:t>
            </a:r>
            <a:r>
              <a:rPr lang="zh-CN" altLang="en-US" sz="2100" b="1" dirty="0" smtClean="0">
                <a:latin typeface="+mj-ea"/>
                <a:ea typeface="+mj-ea"/>
              </a:rPr>
              <a:t>系统</a:t>
            </a:r>
            <a:r>
              <a:rPr lang="en-US" altLang="zh-CN" sz="2100" dirty="0" smtClean="0">
                <a:latin typeface="+mj-ea"/>
                <a:ea typeface="+mj-ea"/>
              </a:rPr>
              <a:t/>
            </a:r>
            <a:br>
              <a:rPr lang="en-US" altLang="zh-CN" sz="2100" dirty="0" smtClean="0">
                <a:latin typeface="+mj-ea"/>
                <a:ea typeface="+mj-ea"/>
              </a:rPr>
            </a:br>
            <a:r>
              <a:rPr lang="en-US" altLang="zh-CN" sz="2100" dirty="0" err="1">
                <a:latin typeface="+mj-ea"/>
                <a:ea typeface="+mj-ea"/>
              </a:rPr>
              <a:t>Andor</a:t>
            </a:r>
            <a:r>
              <a:rPr lang="en-US" altLang="zh-CN" sz="2100" dirty="0">
                <a:latin typeface="+mj-ea"/>
                <a:ea typeface="+mj-ea"/>
              </a:rPr>
              <a:t> Neo </a:t>
            </a:r>
            <a:r>
              <a:rPr lang="en-US" altLang="zh-CN" sz="2100" dirty="0" smtClean="0">
                <a:latin typeface="+mj-ea"/>
                <a:ea typeface="+mj-ea"/>
              </a:rPr>
              <a:t>sCMOS-2560x2160</a:t>
            </a:r>
            <a:r>
              <a:rPr lang="zh-CN" altLang="en-US" sz="2100" dirty="0" smtClean="0">
                <a:latin typeface="+mj-ea"/>
                <a:ea typeface="+mj-ea"/>
              </a:rPr>
              <a:t>，</a:t>
            </a:r>
            <a:r>
              <a:rPr lang="en-US" altLang="zh-CN" sz="2100" dirty="0">
                <a:latin typeface="+mj-ea"/>
                <a:ea typeface="+mj-ea"/>
              </a:rPr>
              <a:t>100 fps @ full </a:t>
            </a:r>
            <a:r>
              <a:rPr lang="en-US" altLang="zh-CN" sz="2100" dirty="0" smtClean="0">
                <a:latin typeface="+mj-ea"/>
                <a:ea typeface="+mj-ea"/>
              </a:rPr>
              <a:t>frame. </a:t>
            </a:r>
            <a:r>
              <a:rPr lang="zh-CN" altLang="en-US" sz="2100" dirty="0" smtClean="0">
                <a:latin typeface="+mj-ea"/>
                <a:ea typeface="+mj-ea"/>
              </a:rPr>
              <a:t>单通道要求数据写入带宽</a:t>
            </a:r>
            <a:r>
              <a:rPr lang="en-US" altLang="zh-CN" sz="2100" dirty="0" smtClean="0">
                <a:latin typeface="+mj-ea"/>
                <a:ea typeface="+mj-ea"/>
              </a:rPr>
              <a:t>160+MByte/s</a:t>
            </a:r>
            <a:r>
              <a:rPr lang="zh-CN" altLang="en-US" sz="2100" dirty="0">
                <a:latin typeface="+mj-ea"/>
              </a:rPr>
              <a:t> （考虑过</a:t>
            </a:r>
            <a:r>
              <a:rPr lang="en-US" altLang="zh-CN" sz="2100" dirty="0">
                <a:latin typeface="+mj-ea"/>
              </a:rPr>
              <a:t>SSD</a:t>
            </a:r>
            <a:r>
              <a:rPr lang="zh-CN" altLang="en-US" sz="2100" dirty="0">
                <a:latin typeface="+mj-ea"/>
              </a:rPr>
              <a:t>）</a:t>
            </a:r>
            <a:endParaRPr lang="en-US" altLang="zh-CN" sz="21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b="1" dirty="0">
                <a:latin typeface="+mj-ea"/>
                <a:ea typeface="+mj-ea"/>
              </a:rPr>
              <a:t>目前的网络环境</a:t>
            </a:r>
            <a:r>
              <a:rPr lang="zh-CN" altLang="en-US" b="1" dirty="0" smtClean="0">
                <a:latin typeface="+mj-ea"/>
                <a:ea typeface="+mj-ea"/>
              </a:rPr>
              <a:t>：</a:t>
            </a:r>
            <a:r>
              <a:rPr lang="en-US" altLang="zh-CN" b="1" dirty="0" smtClean="0">
                <a:latin typeface="+mj-ea"/>
                <a:ea typeface="+mj-ea"/>
              </a:rPr>
              <a:t/>
            </a:r>
            <a:br>
              <a:rPr lang="en-US" altLang="zh-CN" b="1" dirty="0" smtClean="0">
                <a:latin typeface="+mj-ea"/>
                <a:ea typeface="+mj-ea"/>
              </a:rPr>
            </a:br>
            <a:r>
              <a:rPr lang="en-US" altLang="zh-CN" b="1" dirty="0" smtClean="0">
                <a:latin typeface="+mj-ea"/>
                <a:ea typeface="+mj-ea"/>
              </a:rPr>
              <a:t>   </a:t>
            </a:r>
            <a:r>
              <a:rPr lang="zh-CN" altLang="en-US" sz="2000" dirty="0">
                <a:latin typeface="+mj-ea"/>
                <a:ea typeface="+mj-ea"/>
              </a:rPr>
              <a:t>服务器，网络设备的接口环境只支持</a:t>
            </a:r>
            <a:r>
              <a:rPr lang="zh-CN" altLang="en-US" sz="2000" dirty="0" smtClean="0">
                <a:latin typeface="+mj-ea"/>
                <a:ea typeface="+mj-ea"/>
              </a:rPr>
              <a:t>千兆以太网</a:t>
            </a:r>
            <a:endParaRPr lang="en-US" altLang="zh-CN" sz="2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b="1" dirty="0">
                <a:latin typeface="+mj-ea"/>
                <a:ea typeface="+mj-ea"/>
              </a:rPr>
              <a:t>目前</a:t>
            </a:r>
            <a:r>
              <a:rPr lang="zh-CN" altLang="en-US" b="1" dirty="0" smtClean="0">
                <a:latin typeface="+mj-ea"/>
                <a:ea typeface="+mj-ea"/>
              </a:rPr>
              <a:t>的操作系统：</a:t>
            </a:r>
            <a:endParaRPr lang="en-US" altLang="zh-CN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100" b="1" dirty="0">
                <a:latin typeface="+mj-ea"/>
                <a:ea typeface="+mj-ea"/>
              </a:rPr>
              <a:t> </a:t>
            </a:r>
            <a:r>
              <a:rPr lang="en-US" altLang="zh-CN" sz="2100" b="1" dirty="0" smtClean="0">
                <a:latin typeface="+mj-ea"/>
                <a:ea typeface="+mj-ea"/>
              </a:rPr>
              <a:t>   </a:t>
            </a:r>
            <a:r>
              <a:rPr lang="en-US" altLang="zh-CN" sz="2000" dirty="0">
                <a:latin typeface="+mj-ea"/>
                <a:ea typeface="+mj-ea"/>
              </a:rPr>
              <a:t>Windows</a:t>
            </a:r>
            <a:r>
              <a:rPr lang="zh-CN" altLang="en-US" sz="2000" dirty="0">
                <a:latin typeface="+mj-ea"/>
                <a:ea typeface="+mj-ea"/>
              </a:rPr>
              <a:t>平台</a:t>
            </a:r>
            <a:r>
              <a:rPr lang="en-US" altLang="zh-CN" sz="2100" dirty="0" smtClean="0">
                <a:latin typeface="+mj-ea"/>
                <a:ea typeface="+mj-ea"/>
              </a:rPr>
              <a:t/>
            </a:r>
            <a:br>
              <a:rPr lang="en-US" altLang="zh-CN" sz="2100" dirty="0" smtClean="0">
                <a:latin typeface="+mj-ea"/>
                <a:ea typeface="+mj-ea"/>
              </a:rPr>
            </a:br>
            <a:endParaRPr lang="zh-CN" altLang="en-US" sz="2100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3813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ea"/>
                <a:ea typeface="+mj-ea"/>
              </a:rPr>
              <a:t>[1] </a:t>
            </a:r>
            <a:r>
              <a:rPr lang="en-US" altLang="zh-CN" b="1" dirty="0" smtClean="0">
                <a:solidFill>
                  <a:srgbClr val="FF0000"/>
                </a:solidFill>
                <a:latin typeface="+mj-ea"/>
                <a:ea typeface="+mj-ea"/>
              </a:rPr>
              <a:t>N</a:t>
            </a:r>
            <a:r>
              <a:rPr lang="en-US" altLang="zh-CN" dirty="0" smtClean="0">
                <a:latin typeface="+mj-ea"/>
                <a:ea typeface="+mj-ea"/>
              </a:rPr>
              <a:t>ew </a:t>
            </a:r>
            <a:r>
              <a:rPr lang="en-US" altLang="zh-CN" b="1" dirty="0">
                <a:solidFill>
                  <a:srgbClr val="FF0000"/>
                </a:solidFill>
                <a:latin typeface="+mj-ea"/>
                <a:ea typeface="+mj-ea"/>
              </a:rPr>
              <a:t>V</a:t>
            </a:r>
            <a:r>
              <a:rPr lang="en-US" altLang="zh-CN" dirty="0">
                <a:latin typeface="+mj-ea"/>
                <a:ea typeface="+mj-ea"/>
              </a:rPr>
              <a:t>acuum </a:t>
            </a:r>
            <a:r>
              <a:rPr lang="en-US" altLang="zh-CN" b="1" dirty="0" smtClean="0">
                <a:solidFill>
                  <a:srgbClr val="FF0000"/>
                </a:solidFill>
                <a:latin typeface="+mj-ea"/>
                <a:ea typeface="+mj-ea"/>
              </a:rPr>
              <a:t>S</a:t>
            </a:r>
            <a:r>
              <a:rPr lang="en-US" altLang="zh-CN" dirty="0" smtClean="0">
                <a:latin typeface="+mj-ea"/>
                <a:ea typeface="+mj-ea"/>
              </a:rPr>
              <a:t>olar </a:t>
            </a:r>
            <a:r>
              <a:rPr lang="en-US" altLang="zh-CN" b="1" dirty="0" smtClean="0">
                <a:solidFill>
                  <a:srgbClr val="FF0000"/>
                </a:solidFill>
                <a:latin typeface="+mj-ea"/>
                <a:ea typeface="+mj-ea"/>
              </a:rPr>
              <a:t>T</a:t>
            </a:r>
            <a:r>
              <a:rPr lang="en-US" altLang="zh-CN" dirty="0" smtClean="0">
                <a:latin typeface="+mj-ea"/>
                <a:ea typeface="+mj-ea"/>
              </a:rPr>
              <a:t>elescope-</a:t>
            </a:r>
            <a:r>
              <a:rPr lang="zh-CN" altLang="en-US" dirty="0">
                <a:latin typeface="+mj-ea"/>
                <a:ea typeface="+mj-ea"/>
              </a:rPr>
              <a:t>红外</a:t>
            </a:r>
            <a:r>
              <a:rPr lang="zh-CN" altLang="en-US" dirty="0" smtClean="0">
                <a:latin typeface="+mj-ea"/>
                <a:ea typeface="+mj-ea"/>
              </a:rPr>
              <a:t>太阳塔</a:t>
            </a:r>
            <a:r>
              <a:rPr lang="en-US" altLang="zh-CN" dirty="0" smtClean="0">
                <a:latin typeface="+mj-ea"/>
                <a:ea typeface="+mj-ea"/>
              </a:rPr>
              <a:t>-</a:t>
            </a:r>
            <a:r>
              <a:rPr lang="zh-CN" altLang="en-US" dirty="0" smtClean="0">
                <a:latin typeface="+mj-ea"/>
                <a:ea typeface="+mj-ea"/>
              </a:rPr>
              <a:t>云南</a:t>
            </a:r>
            <a:r>
              <a:rPr lang="en-US" altLang="zh-CN" dirty="0" smtClean="0">
                <a:latin typeface="+mj-ea"/>
                <a:ea typeface="+mj-ea"/>
              </a:rPr>
              <a:t>.</a:t>
            </a:r>
            <a:r>
              <a:rPr lang="zh-CN" altLang="en-US" dirty="0" smtClean="0">
                <a:latin typeface="+mj-ea"/>
                <a:ea typeface="+mj-ea"/>
              </a:rPr>
              <a:t>澄江</a:t>
            </a:r>
            <a:r>
              <a:rPr lang="en-US" altLang="zh-CN" dirty="0" smtClean="0">
                <a:latin typeface="+mj-ea"/>
                <a:ea typeface="+mj-ea"/>
              </a:rPr>
              <a:t>.</a:t>
            </a:r>
            <a:r>
              <a:rPr lang="zh-CN" altLang="en-US" dirty="0" smtClean="0">
                <a:latin typeface="+mj-ea"/>
                <a:ea typeface="+mj-ea"/>
              </a:rPr>
              <a:t>抚仙湖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537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分布式文件系统</a:t>
            </a:r>
            <a:r>
              <a:rPr lang="en-US" altLang="zh-CN" dirty="0" err="1"/>
              <a:t>Lustre</a:t>
            </a:r>
            <a:r>
              <a:rPr lang="zh-CN" altLang="en-US" dirty="0"/>
              <a:t>存储</a:t>
            </a:r>
            <a:r>
              <a:rPr lang="en-US" altLang="zh-CN" dirty="0"/>
              <a:t>Fits</a:t>
            </a:r>
            <a:r>
              <a:rPr lang="zh-CN" altLang="en-US" dirty="0" smtClean="0"/>
              <a:t>文件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lustre</a:t>
            </a:r>
            <a:endParaRPr lang="zh-CN" altLang="en-US" dirty="0">
              <a:latin typeface="Berlin Sans FB Dem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latin typeface="+mj-ea"/>
                <a:ea typeface="+mj-ea"/>
              </a:rPr>
              <a:t>分布式</a:t>
            </a:r>
            <a:r>
              <a:rPr lang="zh-CN" altLang="en-US" b="1" dirty="0">
                <a:latin typeface="+mj-ea"/>
                <a:ea typeface="+mj-ea"/>
              </a:rPr>
              <a:t>文件系统</a:t>
            </a:r>
            <a:r>
              <a:rPr lang="en-US" altLang="zh-CN" b="1" dirty="0" err="1" smtClean="0">
                <a:latin typeface="+mj-ea"/>
                <a:ea typeface="+mj-ea"/>
              </a:rPr>
              <a:t>Lustre</a:t>
            </a:r>
            <a:endParaRPr lang="en-US" altLang="zh-CN" b="1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latin typeface="+mj-ea"/>
                <a:ea typeface="+mj-ea"/>
              </a:rPr>
              <a:t>优点：</a:t>
            </a:r>
            <a:r>
              <a:rPr lang="en-US" altLang="zh-CN" dirty="0" smtClean="0">
                <a:latin typeface="+mj-ea"/>
                <a:ea typeface="+mj-ea"/>
              </a:rPr>
              <a:t/>
            </a:r>
            <a:br>
              <a:rPr lang="en-US" altLang="zh-CN" dirty="0" smtClean="0">
                <a:latin typeface="+mj-ea"/>
                <a:ea typeface="+mj-ea"/>
              </a:rPr>
            </a:br>
            <a:r>
              <a:rPr lang="zh-CN" altLang="en-US" sz="2000" dirty="0" smtClean="0">
                <a:latin typeface="+mj-ea"/>
                <a:ea typeface="+mj-ea"/>
              </a:rPr>
              <a:t>高性能</a:t>
            </a:r>
            <a:r>
              <a:rPr lang="en-US" altLang="zh-CN" sz="2000" dirty="0" smtClean="0">
                <a:latin typeface="+mj-ea"/>
                <a:ea typeface="+mj-ea"/>
              </a:rPr>
              <a:t>IO-</a:t>
            </a:r>
            <a:r>
              <a:rPr lang="zh-CN" altLang="en-US" sz="2000" dirty="0" smtClean="0">
                <a:latin typeface="+mj-ea"/>
                <a:ea typeface="+mj-ea"/>
              </a:rPr>
              <a:t>并发数据读写</a:t>
            </a:r>
            <a:r>
              <a:rPr lang="en-US" altLang="zh-CN" sz="2000" dirty="0" smtClean="0">
                <a:latin typeface="+mj-ea"/>
                <a:ea typeface="+mj-ea"/>
              </a:rPr>
              <a:t>, </a:t>
            </a:r>
            <a:r>
              <a:rPr lang="zh-CN" altLang="en-US" sz="2000" dirty="0" smtClean="0">
                <a:latin typeface="+mj-ea"/>
                <a:ea typeface="+mj-ea"/>
              </a:rPr>
              <a:t>保证高速的文件存储；</a:t>
            </a:r>
            <a:r>
              <a:rPr lang="en-US" altLang="zh-CN" sz="2000" dirty="0" smtClean="0">
                <a:latin typeface="+mj-ea"/>
                <a:ea typeface="+mj-ea"/>
              </a:rPr>
              <a:t/>
            </a:r>
            <a:br>
              <a:rPr lang="en-US" altLang="zh-CN" sz="2000" dirty="0" smtClean="0">
                <a:latin typeface="+mj-ea"/>
                <a:ea typeface="+mj-ea"/>
              </a:rPr>
            </a:br>
            <a:r>
              <a:rPr lang="zh-CN" altLang="en-US" sz="2000" dirty="0" smtClean="0">
                <a:latin typeface="+mj-ea"/>
                <a:ea typeface="+mj-ea"/>
              </a:rPr>
              <a:t>高扩展性</a:t>
            </a:r>
            <a:r>
              <a:rPr lang="en-US" altLang="zh-CN" sz="2000" dirty="0" smtClean="0">
                <a:latin typeface="+mj-ea"/>
                <a:ea typeface="+mj-ea"/>
              </a:rPr>
              <a:t>-(Scale-out)</a:t>
            </a:r>
            <a:r>
              <a:rPr lang="zh-CN" altLang="en-US" sz="2000" dirty="0" smtClean="0">
                <a:latin typeface="+mj-ea"/>
                <a:ea typeface="+mj-ea"/>
              </a:rPr>
              <a:t>，应付数据的增长（</a:t>
            </a:r>
            <a:r>
              <a:rPr lang="en-US" altLang="zh-CN" sz="2000" dirty="0" smtClean="0">
                <a:latin typeface="+mj-ea"/>
                <a:ea typeface="+mj-ea"/>
              </a:rPr>
              <a:t>PB</a:t>
            </a:r>
            <a:r>
              <a:rPr lang="zh-CN" altLang="en-US" sz="2000" dirty="0" smtClean="0">
                <a:latin typeface="+mj-ea"/>
                <a:ea typeface="+mj-ea"/>
              </a:rPr>
              <a:t>级）；</a:t>
            </a:r>
            <a:r>
              <a:rPr lang="en-US" altLang="zh-CN" sz="2000" dirty="0" smtClean="0">
                <a:latin typeface="+mj-ea"/>
                <a:ea typeface="+mj-ea"/>
              </a:rPr>
              <a:t/>
            </a:r>
            <a:br>
              <a:rPr lang="en-US" altLang="zh-CN" sz="2000" dirty="0" smtClean="0">
                <a:latin typeface="+mj-ea"/>
                <a:ea typeface="+mj-ea"/>
              </a:rPr>
            </a:br>
            <a:r>
              <a:rPr lang="zh-CN" altLang="en-US" sz="2000" dirty="0" smtClean="0">
                <a:latin typeface="+mj-ea"/>
                <a:ea typeface="+mj-ea"/>
              </a:rPr>
              <a:t>高</a:t>
            </a:r>
            <a:r>
              <a:rPr lang="zh-CN" altLang="en-US" sz="2000" dirty="0" smtClean="0"/>
              <a:t>可用性；</a:t>
            </a:r>
            <a:r>
              <a:rPr lang="en-US" altLang="zh-CN" sz="2000" dirty="0" smtClean="0">
                <a:latin typeface="+mj-ea"/>
                <a:ea typeface="+mj-ea"/>
              </a:rPr>
              <a:t/>
            </a:r>
            <a:br>
              <a:rPr lang="en-US" altLang="zh-CN" sz="2000" dirty="0" smtClean="0">
                <a:latin typeface="+mj-ea"/>
                <a:ea typeface="+mj-ea"/>
              </a:rPr>
            </a:br>
            <a:r>
              <a:rPr lang="zh-CN" altLang="en-US" sz="2000" dirty="0" smtClean="0">
                <a:latin typeface="+mj-ea"/>
                <a:ea typeface="+mj-ea"/>
              </a:rPr>
              <a:t>稳定性</a:t>
            </a:r>
            <a:r>
              <a:rPr lang="en-US" altLang="zh-CN" sz="2000" dirty="0" smtClean="0">
                <a:latin typeface="+mj-ea"/>
                <a:ea typeface="+mj-ea"/>
              </a:rPr>
              <a:t>-</a:t>
            </a:r>
            <a:r>
              <a:rPr lang="zh-CN" altLang="en-US" sz="2000" dirty="0" smtClean="0">
                <a:latin typeface="+mj-ea"/>
                <a:ea typeface="+mj-ea"/>
              </a:rPr>
              <a:t>被众多高算平台采用作为</a:t>
            </a:r>
            <a:r>
              <a:rPr lang="zh-CN" altLang="en-US" sz="2000" dirty="0">
                <a:latin typeface="+mj-ea"/>
                <a:ea typeface="+mj-ea"/>
              </a:rPr>
              <a:t>底层</a:t>
            </a:r>
            <a:r>
              <a:rPr lang="zh-CN" altLang="en-US" sz="2000" dirty="0" smtClean="0">
                <a:latin typeface="+mj-ea"/>
                <a:ea typeface="+mj-ea"/>
              </a:rPr>
              <a:t>文件系统；</a:t>
            </a:r>
            <a:r>
              <a:rPr lang="en-US" altLang="zh-CN" sz="2000" dirty="0" smtClean="0">
                <a:latin typeface="+mj-ea"/>
                <a:ea typeface="+mj-ea"/>
              </a:rPr>
              <a:t/>
            </a:r>
            <a:br>
              <a:rPr lang="en-US" altLang="zh-CN" sz="2000" dirty="0" smtClean="0">
                <a:latin typeface="+mj-ea"/>
                <a:ea typeface="+mj-ea"/>
              </a:rPr>
            </a:br>
            <a:r>
              <a:rPr lang="en-US" altLang="zh-CN" sz="1400" dirty="0" smtClean="0">
                <a:latin typeface="+mj-ea"/>
                <a:ea typeface="+mj-ea"/>
              </a:rPr>
              <a:t>“</a:t>
            </a:r>
            <a:r>
              <a:rPr lang="en-US" altLang="zh-CN" sz="1400" i="1" dirty="0" err="1" smtClean="0"/>
              <a:t>Lustre</a:t>
            </a:r>
            <a:r>
              <a:rPr lang="en-US" altLang="zh-CN" sz="1400" i="1" dirty="0" smtClean="0"/>
              <a:t> </a:t>
            </a:r>
            <a:r>
              <a:rPr lang="en-US" altLang="zh-CN" sz="1400" i="1" dirty="0"/>
              <a:t>technology powers over </a:t>
            </a:r>
            <a:r>
              <a:rPr lang="en-US" altLang="zh-CN" sz="1400" b="1" i="1" dirty="0">
                <a:solidFill>
                  <a:srgbClr val="FF0000"/>
                </a:solidFill>
              </a:rPr>
              <a:t>70 percent of the top 100 supercomputers</a:t>
            </a:r>
            <a:r>
              <a:rPr lang="en-US" altLang="zh-CN" sz="1400" i="1" dirty="0"/>
              <a:t>. </a:t>
            </a:r>
            <a:r>
              <a:rPr lang="en-US" altLang="zh-CN" sz="1400" i="1" dirty="0" err="1"/>
              <a:t>Lustre</a:t>
            </a:r>
            <a:r>
              <a:rPr lang="en-US" altLang="zh-CN" sz="1400" i="1" dirty="0"/>
              <a:t> is the first and foremost production-tested, object-based Linux cluster file system and is used in some of the world’s largest commercial, university, research, and government environments</a:t>
            </a:r>
            <a:r>
              <a:rPr lang="zh-CN" altLang="en-US" sz="1400" dirty="0"/>
              <a:t>”</a:t>
            </a:r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zh-CN" altLang="en-US" sz="2000" b="1" dirty="0" smtClean="0">
                <a:latin typeface="+mj-ea"/>
                <a:ea typeface="+mj-ea"/>
              </a:rPr>
              <a:t>缺点：</a:t>
            </a:r>
            <a:r>
              <a:rPr lang="en-US" altLang="zh-CN" sz="2000" dirty="0" smtClean="0">
                <a:latin typeface="+mj-ea"/>
                <a:ea typeface="+mj-ea"/>
              </a:rPr>
              <a:t/>
            </a:r>
            <a:br>
              <a:rPr lang="en-US" altLang="zh-CN" sz="2000" dirty="0" smtClean="0">
                <a:latin typeface="+mj-ea"/>
                <a:ea typeface="+mj-ea"/>
              </a:rPr>
            </a:br>
            <a:r>
              <a:rPr lang="zh-CN" altLang="en-US" sz="2000" dirty="0" smtClean="0">
                <a:latin typeface="+mj-ea"/>
                <a:ea typeface="+mj-ea"/>
              </a:rPr>
              <a:t>相对于其他全用户态的分布式文件系统，安装和管理繁琐</a:t>
            </a:r>
            <a:r>
              <a:rPr lang="en-US" altLang="zh-CN" sz="2000" dirty="0" smtClean="0">
                <a:latin typeface="+mj-ea"/>
                <a:ea typeface="+mj-ea"/>
              </a:rPr>
              <a:t/>
            </a:r>
            <a:br>
              <a:rPr lang="en-US" altLang="zh-CN" sz="2000" dirty="0" smtClean="0">
                <a:latin typeface="+mj-ea"/>
                <a:ea typeface="+mj-ea"/>
              </a:rPr>
            </a:br>
            <a:r>
              <a:rPr lang="en-US" altLang="zh-CN" sz="2000" dirty="0" smtClean="0">
                <a:latin typeface="+mj-ea"/>
                <a:ea typeface="+mj-ea"/>
              </a:rPr>
              <a:t/>
            </a:r>
            <a:br>
              <a:rPr lang="en-US" altLang="zh-CN" sz="2000" dirty="0" smtClean="0">
                <a:latin typeface="+mj-ea"/>
                <a:ea typeface="+mj-ea"/>
              </a:rPr>
            </a:br>
            <a:endParaRPr lang="en-US" altLang="zh-CN" sz="20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41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648072"/>
          </a:xfrm>
        </p:spPr>
        <p:txBody>
          <a:bodyPr/>
          <a:lstStyle/>
          <a:p>
            <a:r>
              <a:rPr lang="zh-CN" altLang="en-US" dirty="0"/>
              <a:t>分布式文件系统</a:t>
            </a:r>
            <a:r>
              <a:rPr lang="en-US" altLang="zh-CN" dirty="0" err="1"/>
              <a:t>Lustre</a:t>
            </a:r>
            <a:r>
              <a:rPr lang="zh-CN" altLang="en-US" dirty="0"/>
              <a:t>存储</a:t>
            </a:r>
            <a:r>
              <a:rPr lang="en-US" altLang="zh-CN" dirty="0"/>
              <a:t>Fits</a:t>
            </a:r>
            <a:r>
              <a:rPr lang="zh-CN" altLang="en-US" dirty="0" smtClean="0"/>
              <a:t>文件</a:t>
            </a:r>
            <a:r>
              <a:rPr lang="en-US" altLang="zh-CN" dirty="0" smtClean="0"/>
              <a:t>-Fits</a:t>
            </a:r>
            <a:r>
              <a:rPr lang="zh-CN" altLang="en-US" dirty="0" smtClean="0"/>
              <a:t>分布存储</a:t>
            </a:r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1259632" y="2507864"/>
            <a:ext cx="7117779" cy="3525341"/>
            <a:chOff x="363620" y="1119647"/>
            <a:chExt cx="9068920" cy="4491716"/>
          </a:xfrm>
        </p:grpSpPr>
        <p:sp>
          <p:nvSpPr>
            <p:cNvPr id="4" name="圆角矩形 3"/>
            <p:cNvSpPr/>
            <p:nvPr/>
          </p:nvSpPr>
          <p:spPr>
            <a:xfrm>
              <a:off x="1108818" y="2353952"/>
              <a:ext cx="740371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Aharoni" pitchFamily="2" charset="-79"/>
                  <a:cs typeface="Aharoni" pitchFamily="2" charset="-79"/>
                </a:rPr>
                <a:t>EA</a:t>
              </a:r>
              <a:endParaRPr lang="zh-CN" altLang="en-US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62684" y="3744416"/>
              <a:ext cx="2304256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Aharoni" pitchFamily="2" charset="-79"/>
                  <a:cs typeface="Aharoni" pitchFamily="2" charset="-79"/>
                </a:rPr>
                <a:t>OSTS</a:t>
              </a:r>
              <a:endParaRPr lang="zh-CN" altLang="en-US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55270" y="1129816"/>
              <a:ext cx="2304256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Aharoni" pitchFamily="2" charset="-79"/>
                  <a:cs typeface="Aharoni" pitchFamily="2" charset="-79"/>
                </a:rPr>
                <a:t>Fits File </a:t>
              </a:r>
              <a:endParaRPr lang="zh-CN" altLang="en-US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620" y="2201540"/>
              <a:ext cx="588218" cy="17728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4">
                      <a:lumMod val="50000"/>
                    </a:schemeClr>
                  </a:solidFill>
                </a:rPr>
                <a:t>Striping </a:t>
              </a:r>
              <a:r>
                <a:rPr lang="en-US" altLang="zh-CN" dirty="0">
                  <a:solidFill>
                    <a:schemeClr val="accent4">
                      <a:lumMod val="50000"/>
                    </a:schemeClr>
                  </a:solidFill>
                </a:rPr>
                <a:t>EA</a:t>
              </a:r>
              <a:endParaRPr lang="zh-CN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826433" y="1119647"/>
              <a:ext cx="2304256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Aharoni" pitchFamily="2" charset="-79"/>
                  <a:cs typeface="Aharoni" pitchFamily="2" charset="-79"/>
                </a:rPr>
                <a:t>Fits File A </a:t>
              </a:r>
              <a:endParaRPr lang="zh-CN" altLang="en-US" dirty="0">
                <a:latin typeface="Aharoni" pitchFamily="2" charset="-79"/>
                <a:cs typeface="Aharoni" pitchFamily="2" charset="-79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602297" y="2721294"/>
              <a:ext cx="4752528" cy="764704"/>
              <a:chOff x="4602297" y="2265439"/>
              <a:chExt cx="4752528" cy="764704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4602297" y="2265439"/>
                <a:ext cx="1368152" cy="76470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Aharoni" pitchFamily="2" charset="-79"/>
                    <a:cs typeface="Aharoni" pitchFamily="2" charset="-79"/>
                  </a:rPr>
                  <a:t>OSTA</a:t>
                </a:r>
                <a:endParaRPr lang="zh-CN" altLang="en-US" dirty="0"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6294485" y="2265439"/>
                <a:ext cx="1368152" cy="76470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Aharoni" pitchFamily="2" charset="-79"/>
                    <a:cs typeface="Aharoni" pitchFamily="2" charset="-79"/>
                  </a:rPr>
                  <a:t>OSTB</a:t>
                </a:r>
                <a:endParaRPr lang="zh-CN" altLang="en-US" dirty="0"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7986673" y="2265439"/>
                <a:ext cx="1368152" cy="76470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Aharoni" pitchFamily="2" charset="-79"/>
                    <a:cs typeface="Aharoni" pitchFamily="2" charset="-79"/>
                  </a:rPr>
                  <a:t>OSTC</a:t>
                </a:r>
                <a:endParaRPr lang="zh-CN" altLang="en-US" dirty="0"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cxnSp>
          <p:nvCxnSpPr>
            <p:cNvPr id="13" name="直接箭头连接符 12"/>
            <p:cNvCxnSpPr>
              <a:stCxn id="8" idx="2"/>
              <a:endCxn id="10" idx="0"/>
            </p:cNvCxnSpPr>
            <p:nvPr/>
          </p:nvCxnSpPr>
          <p:spPr>
            <a:xfrm flipH="1">
              <a:off x="5286373" y="1884351"/>
              <a:ext cx="1692188" cy="836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4" name="直接箭头连接符 13"/>
            <p:cNvCxnSpPr>
              <a:stCxn id="8" idx="2"/>
              <a:endCxn id="11" idx="0"/>
            </p:cNvCxnSpPr>
            <p:nvPr/>
          </p:nvCxnSpPr>
          <p:spPr>
            <a:xfrm>
              <a:off x="6978562" y="1884351"/>
              <a:ext cx="0" cy="836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5" name="直接箭头连接符 14"/>
            <p:cNvCxnSpPr>
              <a:stCxn id="8" idx="2"/>
              <a:endCxn id="12" idx="0"/>
            </p:cNvCxnSpPr>
            <p:nvPr/>
          </p:nvCxnSpPr>
          <p:spPr>
            <a:xfrm>
              <a:off x="6978562" y="1884351"/>
              <a:ext cx="1692188" cy="836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680012" y="3698003"/>
                  <a:ext cx="475252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𝑬𝑨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</m:oMath>
                  </a14:m>
                  <a:r>
                    <a:rPr lang="en-US" altLang="zh-CN" sz="24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Aharoni" pitchFamily="2" charset="-79"/>
                      <a:ea typeface="Cambria Math"/>
                      <a:cs typeface="Aharoni" pitchFamily="2" charset="-79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𝒐𝒃𝒋𝒊𝒅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𝒐𝒔𝒕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a14:m>
                  <a:endParaRPr lang="en-US" altLang="zh-CN" sz="24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Aharoni" pitchFamily="2" charset="-79"/>
                    <a:ea typeface="Cambria Math"/>
                    <a:cs typeface="Aharoni" pitchFamily="2" charset="-79"/>
                  </a:endParaRPr>
                </a:p>
                <a:p>
                  <a:r>
                    <a:rPr lang="en-US" altLang="zh-CN" sz="24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Aharoni" pitchFamily="2" charset="-79"/>
                      <a:ea typeface="Cambria Math"/>
                      <a:cs typeface="Aharoni" pitchFamily="2" charset="-79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𝒐𝒃𝒋𝒊𝒅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𝒐𝒔𝒕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a14:m>
                  <a:endParaRPr lang="en-US" altLang="zh-CN" sz="2400" b="1" i="1" dirty="0" smtClean="0">
                    <a:solidFill>
                      <a:schemeClr val="accent4">
                        <a:lumMod val="50000"/>
                      </a:schemeClr>
                    </a:solidFill>
                    <a:latin typeface="Aharoni" pitchFamily="2" charset="-79"/>
                    <a:ea typeface="Cambria Math"/>
                    <a:cs typeface="Aharoni" pitchFamily="2" charset="-79"/>
                  </a:endParaRPr>
                </a:p>
                <a:p>
                  <a:r>
                    <a:rPr lang="en-US" altLang="zh-CN" sz="24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Aharoni" pitchFamily="2" charset="-79"/>
                      <a:ea typeface="Cambria Math"/>
                      <a:cs typeface="Aharoni" pitchFamily="2" charset="-79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𝒐𝒃𝒋𝒊𝒅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𝒐𝒔𝒕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altLang="zh-CN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a14:m>
                  <a:r>
                    <a:rPr lang="en-US" altLang="zh-CN" sz="24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Aharoni" pitchFamily="2" charset="-79"/>
                      <a:ea typeface="Cambria Math"/>
                      <a:cs typeface="Aharoni" pitchFamily="2" charset="-79"/>
                    </a:rPr>
                    <a:t>         </a:t>
                  </a:r>
                  <a:endParaRPr lang="zh-CN" altLang="en-US" dirty="0">
                    <a:solidFill>
                      <a:schemeClr val="accent4">
                        <a:lumMod val="50000"/>
                      </a:schemeClr>
                    </a:solidFill>
                    <a:latin typeface="Aharoni" pitchFamily="2" charset="-79"/>
                    <a:cs typeface="Aharoni" pitchFamily="2" charset="-79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012" y="3698003"/>
                  <a:ext cx="4752528" cy="120032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27" b="-3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447851" y="478786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4">
                      <a:lumMod val="50000"/>
                    </a:schemeClr>
                  </a:solidFill>
                </a:rPr>
                <a:t>Stripe</a:t>
              </a:r>
              <a:r>
                <a:rPr lang="en-US" altLang="zh-CN" dirty="0" smtClean="0"/>
                <a:t> </a:t>
              </a:r>
              <a:r>
                <a:rPr lang="en-US" altLang="zh-CN" dirty="0" smtClean="0">
                  <a:solidFill>
                    <a:schemeClr val="accent4">
                      <a:lumMod val="50000"/>
                    </a:schemeClr>
                  </a:solidFill>
                </a:rPr>
                <a:t>Size:1M</a:t>
              </a:r>
              <a:endParaRPr lang="zh-CN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739825" y="4787858"/>
                  <a:ext cx="3456384" cy="823505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𝑶𝑺𝑻𝑨</m:t>
                        </m:r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ctrlP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d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,[</m:t>
                        </m:r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zh-CN" sz="1200" b="1" dirty="0" smtClean="0">
                    <a:solidFill>
                      <a:schemeClr val="bg1">
                        <a:lumMod val="65000"/>
                      </a:schemeClr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𝑶𝑺𝑻𝑩</m:t>
                        </m:r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ctrlP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d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,[</m:t>
                        </m:r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CN" altLang="en-US" sz="12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𝑶𝑺𝑻𝑪</m:t>
                        </m:r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ctrlP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d>
                        <m:r>
                          <a:rPr lang="en-US" altLang="zh-CN" sz="12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["/>
                            <m:ctrlP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𝟔</m:t>
                            </m:r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200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</m:d>
                      </m:oMath>
                    </m:oMathPara>
                  </a14:m>
                  <a:endParaRPr lang="zh-CN" altLang="en-US" sz="1200" b="1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825" y="4787858"/>
                  <a:ext cx="3456384" cy="82350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上下箭头 18"/>
            <p:cNvSpPr/>
            <p:nvPr/>
          </p:nvSpPr>
          <p:spPr>
            <a:xfrm>
              <a:off x="1865313" y="1894520"/>
              <a:ext cx="288032" cy="1849896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5399" y="1340768"/>
            <a:ext cx="7952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NVST</a:t>
            </a:r>
            <a:r>
              <a:rPr lang="zh-CN" altLang="en-US" sz="2000" dirty="0">
                <a:latin typeface="+mj-ea"/>
                <a:ea typeface="+mj-ea"/>
              </a:rPr>
              <a:t>的文件大小</a:t>
            </a:r>
            <a:r>
              <a:rPr lang="en-US" altLang="zh-CN" sz="2000" dirty="0" smtClean="0">
                <a:latin typeface="+mj-ea"/>
                <a:ea typeface="+mj-ea"/>
              </a:rPr>
              <a:t>:</a:t>
            </a:r>
            <a:r>
              <a:rPr lang="zh-CN" altLang="en-US" sz="2000" dirty="0" smtClean="0">
                <a:latin typeface="+mj-ea"/>
                <a:ea typeface="+mj-ea"/>
              </a:rPr>
              <a:t>大于</a:t>
            </a:r>
            <a:r>
              <a:rPr lang="en-US" altLang="zh-CN" sz="2000" dirty="0" smtClean="0">
                <a:latin typeface="+mj-ea"/>
                <a:ea typeface="+mj-ea"/>
              </a:rPr>
              <a:t>8M</a:t>
            </a:r>
            <a:r>
              <a:rPr lang="zh-CN" altLang="en-US" sz="2000" dirty="0" smtClean="0">
                <a:latin typeface="+mj-ea"/>
                <a:ea typeface="+mj-ea"/>
              </a:rPr>
              <a:t>，</a:t>
            </a:r>
            <a:r>
              <a:rPr lang="en-US" altLang="zh-CN" sz="2000" dirty="0" err="1" smtClean="0">
                <a:latin typeface="+mj-ea"/>
                <a:ea typeface="+mj-ea"/>
              </a:rPr>
              <a:t>Lustre</a:t>
            </a:r>
            <a:r>
              <a:rPr lang="zh-CN" altLang="en-US" sz="2000" dirty="0" smtClean="0">
                <a:latin typeface="+mj-ea"/>
                <a:ea typeface="+mj-ea"/>
              </a:rPr>
              <a:t>默认</a:t>
            </a:r>
            <a:r>
              <a:rPr lang="zh-CN" altLang="en-US" sz="2000" dirty="0">
                <a:latin typeface="+mj-ea"/>
                <a:ea typeface="+mj-ea"/>
              </a:rPr>
              <a:t>的</a:t>
            </a:r>
            <a:r>
              <a:rPr lang="en-US" altLang="zh-CN" sz="2000" dirty="0">
                <a:latin typeface="+mj-ea"/>
                <a:ea typeface="+mj-ea"/>
              </a:rPr>
              <a:t>stripe size=1M</a:t>
            </a:r>
            <a:r>
              <a:rPr lang="zh-CN" altLang="en-US" sz="2000" dirty="0" smtClean="0">
                <a:latin typeface="+mj-ea"/>
                <a:ea typeface="+mj-ea"/>
              </a:rPr>
              <a:t>，</a:t>
            </a:r>
            <a:r>
              <a:rPr lang="zh-CN" altLang="en-US" sz="2000" dirty="0">
                <a:latin typeface="+mj-ea"/>
                <a:ea typeface="+mj-ea"/>
              </a:rPr>
              <a:t>将</a:t>
            </a:r>
            <a:r>
              <a:rPr lang="zh-CN" altLang="en-US" sz="2000" dirty="0" smtClean="0">
                <a:latin typeface="+mj-ea"/>
                <a:ea typeface="+mj-ea"/>
              </a:rPr>
              <a:t>产生</a:t>
            </a:r>
            <a:r>
              <a:rPr lang="zh-CN" altLang="en-US" sz="2000" dirty="0">
                <a:latin typeface="+mj-ea"/>
                <a:ea typeface="+mj-ea"/>
              </a:rPr>
              <a:t>分块，即</a:t>
            </a:r>
            <a:r>
              <a:rPr lang="zh-CN" altLang="en-US" sz="2000" dirty="0" smtClean="0">
                <a:latin typeface="+mj-ea"/>
                <a:ea typeface="+mj-ea"/>
              </a:rPr>
              <a:t>数据分布</a:t>
            </a:r>
            <a:r>
              <a:rPr lang="zh-CN" altLang="en-US" sz="2000" dirty="0">
                <a:latin typeface="+mj-ea"/>
                <a:ea typeface="+mj-ea"/>
              </a:rPr>
              <a:t>于</a:t>
            </a:r>
            <a:r>
              <a:rPr lang="zh-CN" altLang="en-US" sz="2000" dirty="0" smtClean="0">
                <a:latin typeface="+mj-ea"/>
                <a:ea typeface="+mj-ea"/>
              </a:rPr>
              <a:t>其他</a:t>
            </a:r>
            <a:r>
              <a:rPr lang="zh-CN" altLang="en-US" sz="2000" dirty="0">
                <a:latin typeface="+mj-ea"/>
                <a:ea typeface="+mj-ea"/>
              </a:rPr>
              <a:t>节点</a:t>
            </a:r>
            <a:r>
              <a:rPr lang="zh-CN" altLang="en-US" sz="2000" dirty="0" smtClean="0">
                <a:latin typeface="+mj-ea"/>
                <a:ea typeface="+mj-ea"/>
              </a:rPr>
              <a:t>：</a:t>
            </a:r>
            <a:endParaRPr lang="en-US" altLang="zh-CN" sz="2000" dirty="0"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86394" y="2420888"/>
            <a:ext cx="8321952" cy="3185506"/>
            <a:chOff x="486394" y="2420888"/>
            <a:chExt cx="8321952" cy="3185506"/>
          </a:xfrm>
        </p:grpSpPr>
        <p:grpSp>
          <p:nvGrpSpPr>
            <p:cNvPr id="25" name="组合 24"/>
            <p:cNvGrpSpPr/>
            <p:nvPr/>
          </p:nvGrpSpPr>
          <p:grpSpPr>
            <a:xfrm>
              <a:off x="486394" y="2420888"/>
              <a:ext cx="8321952" cy="3185506"/>
              <a:chOff x="486394" y="2524533"/>
              <a:chExt cx="8321952" cy="3185506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394" y="2524533"/>
                <a:ext cx="8321952" cy="31855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4" name="直接连接符 23"/>
              <p:cNvCxnSpPr/>
              <p:nvPr/>
            </p:nvCxnSpPr>
            <p:spPr>
              <a:xfrm>
                <a:off x="486394" y="2924944"/>
                <a:ext cx="391501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4027513" y="2815935"/>
              <a:ext cx="2049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  <a:sym typeface="Wingdings" pitchFamily="2" charset="2"/>
                </a:rPr>
                <a:t>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9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Lustre</a:t>
            </a:r>
            <a:r>
              <a:rPr lang="zh-CN" altLang="en-US" dirty="0"/>
              <a:t>的使用</a:t>
            </a:r>
            <a:r>
              <a:rPr lang="zh-CN" altLang="en-US" dirty="0" smtClean="0"/>
              <a:t>情况</a:t>
            </a:r>
            <a:r>
              <a:rPr lang="en-US" altLang="zh-CN" dirty="0" smtClean="0"/>
              <a:t>-</a:t>
            </a:r>
            <a:r>
              <a:rPr lang="zh-CN" altLang="en-US" dirty="0" smtClean="0"/>
              <a:t>方式一（单通道）</a:t>
            </a:r>
            <a:endParaRPr lang="en-US" altLang="zh-CN" dirty="0"/>
          </a:p>
        </p:txBody>
      </p:sp>
      <p:sp>
        <p:nvSpPr>
          <p:cNvPr id="7" name="上下箭头 6"/>
          <p:cNvSpPr/>
          <p:nvPr/>
        </p:nvSpPr>
        <p:spPr>
          <a:xfrm rot="5400000">
            <a:off x="3548050" y="1597978"/>
            <a:ext cx="264900" cy="249006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17" name="流程图: 磁盘 16"/>
          <p:cNvSpPr/>
          <p:nvPr/>
        </p:nvSpPr>
        <p:spPr>
          <a:xfrm>
            <a:off x="4625372" y="1606881"/>
            <a:ext cx="423840" cy="382725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18" name="上下箭头 17"/>
          <p:cNvSpPr/>
          <p:nvPr/>
        </p:nvSpPr>
        <p:spPr>
          <a:xfrm rot="10800000">
            <a:off x="4520645" y="3219942"/>
            <a:ext cx="264900" cy="280402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19" name="上下箭头 18"/>
          <p:cNvSpPr/>
          <p:nvPr/>
        </p:nvSpPr>
        <p:spPr>
          <a:xfrm rot="10800000">
            <a:off x="2644406" y="3212976"/>
            <a:ext cx="264900" cy="1400056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grpSp>
        <p:nvGrpSpPr>
          <p:cNvPr id="42" name="组合 41"/>
          <p:cNvGrpSpPr/>
          <p:nvPr/>
        </p:nvGrpSpPr>
        <p:grpSpPr>
          <a:xfrm>
            <a:off x="7098009" y="3526663"/>
            <a:ext cx="423840" cy="2342985"/>
            <a:chOff x="7740352" y="2516913"/>
            <a:chExt cx="576064" cy="3184479"/>
          </a:xfrm>
        </p:grpSpPr>
        <p:sp>
          <p:nvSpPr>
            <p:cNvPr id="43" name="流程图: 磁盘 42"/>
            <p:cNvSpPr/>
            <p:nvPr/>
          </p:nvSpPr>
          <p:spPr>
            <a:xfrm>
              <a:off x="7740352" y="2516913"/>
              <a:ext cx="576064" cy="520183"/>
            </a:xfrm>
            <a:prstGeom prst="flowChartMagneticDisk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44" name="流程图: 磁盘 43"/>
            <p:cNvSpPr/>
            <p:nvPr/>
          </p:nvSpPr>
          <p:spPr>
            <a:xfrm>
              <a:off x="7740352" y="3849061"/>
              <a:ext cx="576064" cy="520183"/>
            </a:xfrm>
            <a:prstGeom prst="flowChartMagneticDisk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45" name="流程图: 磁盘 44"/>
            <p:cNvSpPr/>
            <p:nvPr/>
          </p:nvSpPr>
          <p:spPr>
            <a:xfrm>
              <a:off x="7740352" y="5181209"/>
              <a:ext cx="576064" cy="520183"/>
            </a:xfrm>
            <a:prstGeom prst="flowChartMagneticDisk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938877" y="3646714"/>
            <a:ext cx="426924" cy="2166329"/>
            <a:chOff x="5580112" y="2636946"/>
            <a:chExt cx="580256" cy="2944377"/>
          </a:xfrm>
        </p:grpSpPr>
        <p:sp>
          <p:nvSpPr>
            <p:cNvPr id="47" name="上下箭头 46"/>
            <p:cNvSpPr/>
            <p:nvPr/>
          </p:nvSpPr>
          <p:spPr>
            <a:xfrm rot="5400000">
              <a:off x="5730217" y="2486841"/>
              <a:ext cx="280046" cy="580256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48" name="上下箭头 47"/>
            <p:cNvSpPr/>
            <p:nvPr/>
          </p:nvSpPr>
          <p:spPr>
            <a:xfrm rot="5400000">
              <a:off x="5730217" y="3819024"/>
              <a:ext cx="280046" cy="580256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49" name="上下箭头 48"/>
            <p:cNvSpPr/>
            <p:nvPr/>
          </p:nvSpPr>
          <p:spPr>
            <a:xfrm rot="5400000">
              <a:off x="5730217" y="5151172"/>
              <a:ext cx="280046" cy="580256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  <p:sp>
        <p:nvSpPr>
          <p:cNvPr id="51" name="上下箭头 50"/>
          <p:cNvSpPr/>
          <p:nvPr/>
        </p:nvSpPr>
        <p:spPr>
          <a:xfrm rot="5400000">
            <a:off x="6462769" y="3536308"/>
            <a:ext cx="206044" cy="42692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52" name="上下箭头 51"/>
          <p:cNvSpPr/>
          <p:nvPr/>
        </p:nvSpPr>
        <p:spPr>
          <a:xfrm rot="5400000">
            <a:off x="6462769" y="4516412"/>
            <a:ext cx="206044" cy="42692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53" name="上下箭头 52"/>
          <p:cNvSpPr/>
          <p:nvPr/>
        </p:nvSpPr>
        <p:spPr>
          <a:xfrm rot="5400000">
            <a:off x="6462769" y="5496542"/>
            <a:ext cx="206044" cy="42692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55" name="上下箭头 54"/>
          <p:cNvSpPr/>
          <p:nvPr/>
        </p:nvSpPr>
        <p:spPr>
          <a:xfrm rot="5400000">
            <a:off x="4067472" y="1644815"/>
            <a:ext cx="262658" cy="426924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79" name="上下箭头 78"/>
          <p:cNvSpPr/>
          <p:nvPr/>
        </p:nvSpPr>
        <p:spPr>
          <a:xfrm rot="16200000" flipH="1">
            <a:off x="2088766" y="3602202"/>
            <a:ext cx="206044" cy="42692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82" name="TextBox 81"/>
          <p:cNvSpPr txBox="1"/>
          <p:nvPr/>
        </p:nvSpPr>
        <p:spPr>
          <a:xfrm>
            <a:off x="965090" y="4320953"/>
            <a:ext cx="78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Client</a:t>
            </a:r>
            <a:endParaRPr lang="zh-CN" alt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10994" y="1124744"/>
            <a:ext cx="243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Metadata Server(MDS)</a:t>
            </a:r>
            <a:endParaRPr lang="zh-CN" alt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940419" y="2960169"/>
            <a:ext cx="2369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Object Storage Server(OSS)</a:t>
            </a:r>
            <a:endParaRPr lang="zh-CN" alt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42462" y="5937445"/>
            <a:ext cx="2262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Object Storage Target(OST)</a:t>
            </a:r>
            <a:endParaRPr lang="zh-CN" alt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755576" y="1404920"/>
            <a:ext cx="1087384" cy="3246747"/>
          </a:xfrm>
          <a:prstGeom prst="round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8" name="Picture 2" descr="C:\Users\Daniel\AppData\Local\Microsoft\Windows\Temporary Internet Files\Content.IE5\B2SQ5WCI\MC9002794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3561"/>
            <a:ext cx="949524" cy="10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组合 98"/>
          <p:cNvGrpSpPr/>
          <p:nvPr/>
        </p:nvGrpSpPr>
        <p:grpSpPr>
          <a:xfrm>
            <a:off x="893082" y="3370079"/>
            <a:ext cx="914362" cy="914362"/>
            <a:chOff x="1173480" y="4422968"/>
            <a:chExt cx="1157787" cy="1157787"/>
          </a:xfrm>
        </p:grpSpPr>
        <p:pic>
          <p:nvPicPr>
            <p:cNvPr id="100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" name="组合 101"/>
          <p:cNvGrpSpPr/>
          <p:nvPr/>
        </p:nvGrpSpPr>
        <p:grpSpPr>
          <a:xfrm>
            <a:off x="3070977" y="1372789"/>
            <a:ext cx="914362" cy="914362"/>
            <a:chOff x="1173480" y="4422968"/>
            <a:chExt cx="1157787" cy="1157787"/>
          </a:xfrm>
        </p:grpSpPr>
        <p:pic>
          <p:nvPicPr>
            <p:cNvPr id="103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组合 104"/>
          <p:cNvGrpSpPr/>
          <p:nvPr/>
        </p:nvGrpSpPr>
        <p:grpSpPr>
          <a:xfrm>
            <a:off x="5429850" y="3212976"/>
            <a:ext cx="914362" cy="914362"/>
            <a:chOff x="1173480" y="4422968"/>
            <a:chExt cx="1157787" cy="1157787"/>
          </a:xfrm>
        </p:grpSpPr>
        <p:pic>
          <p:nvPicPr>
            <p:cNvPr id="106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组合 107"/>
          <p:cNvGrpSpPr/>
          <p:nvPr/>
        </p:nvGrpSpPr>
        <p:grpSpPr>
          <a:xfrm>
            <a:off x="5437967" y="4221088"/>
            <a:ext cx="914362" cy="914362"/>
            <a:chOff x="1173480" y="4422968"/>
            <a:chExt cx="1157787" cy="1157787"/>
          </a:xfrm>
        </p:grpSpPr>
        <p:pic>
          <p:nvPicPr>
            <p:cNvPr id="109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组合 110"/>
          <p:cNvGrpSpPr/>
          <p:nvPr/>
        </p:nvGrpSpPr>
        <p:grpSpPr>
          <a:xfrm>
            <a:off x="5438956" y="5229200"/>
            <a:ext cx="914362" cy="914362"/>
            <a:chOff x="1173480" y="4422968"/>
            <a:chExt cx="1157787" cy="1157787"/>
          </a:xfrm>
        </p:grpSpPr>
        <p:pic>
          <p:nvPicPr>
            <p:cNvPr id="112" name="Picture 3" descr="C:\Users\Daniel\AppData\Local\Microsoft\Windows\Temporary Internet Files\Content.IE5\23AYBI05\MC90043484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422968"/>
              <a:ext cx="1157787" cy="115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5" descr="C:\Users\Daniel\AppData\Local\Microsoft\Windows\Temporary Internet Files\Content.IE5\23AYBI05\MC90043388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040" y="5124850"/>
              <a:ext cx="303936" cy="30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5" name="下箭头 114"/>
          <p:cNvSpPr/>
          <p:nvPr/>
        </p:nvSpPr>
        <p:spPr>
          <a:xfrm>
            <a:off x="1230338" y="2818991"/>
            <a:ext cx="201021" cy="3887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上下箭头 115"/>
          <p:cNvSpPr/>
          <p:nvPr/>
        </p:nvSpPr>
        <p:spPr>
          <a:xfrm>
            <a:off x="3599435" y="2287152"/>
            <a:ext cx="241149" cy="38318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117" name="TextBox 116"/>
          <p:cNvSpPr txBox="1"/>
          <p:nvPr/>
        </p:nvSpPr>
        <p:spPr>
          <a:xfrm>
            <a:off x="5139336" y="1675132"/>
            <a:ext cx="2882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Metadata Storage Target</a:t>
            </a:r>
            <a:r>
              <a:rPr lang="zh-CN" altLang="en-US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（</a:t>
            </a:r>
            <a:r>
              <a:rPr lang="en-US" altLang="zh-CN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MST</a:t>
            </a:r>
            <a:r>
              <a:rPr lang="zh-CN" altLang="en-US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）</a:t>
            </a:r>
            <a:endParaRPr lang="zh-CN" alt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8" name="右大括号 117"/>
          <p:cNvSpPr/>
          <p:nvPr/>
        </p:nvSpPr>
        <p:spPr>
          <a:xfrm>
            <a:off x="7733842" y="3767287"/>
            <a:ext cx="144016" cy="19109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TextBox 118"/>
          <p:cNvSpPr txBox="1"/>
          <p:nvPr/>
        </p:nvSpPr>
        <p:spPr>
          <a:xfrm>
            <a:off x="7949866" y="4320953"/>
            <a:ext cx="75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+mj-ea"/>
                <a:ea typeface="+mj-ea"/>
              </a:rPr>
              <a:t>RAID</a:t>
            </a:r>
          </a:p>
          <a:p>
            <a:r>
              <a:rPr lang="en-US" altLang="zh-CN" sz="1200" b="1" dirty="0" smtClean="0">
                <a:latin typeface="+mj-ea"/>
                <a:ea typeface="+mj-ea"/>
              </a:rPr>
              <a:t>SAN</a:t>
            </a:r>
          </a:p>
          <a:p>
            <a:r>
              <a:rPr lang="en-US" altLang="zh-CN" sz="1200" b="1" dirty="0" smtClean="0">
                <a:latin typeface="+mj-ea"/>
                <a:ea typeface="+mj-ea"/>
              </a:rPr>
              <a:t>…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191" name="圆角矩形 190"/>
          <p:cNvSpPr/>
          <p:nvPr/>
        </p:nvSpPr>
        <p:spPr>
          <a:xfrm>
            <a:off x="546097" y="1087184"/>
            <a:ext cx="8272049" cy="4973371"/>
          </a:xfrm>
          <a:custGeom>
            <a:avLst/>
            <a:gdLst>
              <a:gd name="connsiteX0" fmla="*/ 0 w 6842695"/>
              <a:gd name="connsiteY0" fmla="*/ 186949 h 4973371"/>
              <a:gd name="connsiteX1" fmla="*/ 186949 w 6842695"/>
              <a:gd name="connsiteY1" fmla="*/ 0 h 4973371"/>
              <a:gd name="connsiteX2" fmla="*/ 6655746 w 6842695"/>
              <a:gd name="connsiteY2" fmla="*/ 0 h 4973371"/>
              <a:gd name="connsiteX3" fmla="*/ 6842695 w 6842695"/>
              <a:gd name="connsiteY3" fmla="*/ 186949 h 4973371"/>
              <a:gd name="connsiteX4" fmla="*/ 6842695 w 6842695"/>
              <a:gd name="connsiteY4" fmla="*/ 4786422 h 4973371"/>
              <a:gd name="connsiteX5" fmla="*/ 6655746 w 6842695"/>
              <a:gd name="connsiteY5" fmla="*/ 4973371 h 4973371"/>
              <a:gd name="connsiteX6" fmla="*/ 186949 w 6842695"/>
              <a:gd name="connsiteY6" fmla="*/ 4973371 h 4973371"/>
              <a:gd name="connsiteX7" fmla="*/ 0 w 6842695"/>
              <a:gd name="connsiteY7" fmla="*/ 4786422 h 4973371"/>
              <a:gd name="connsiteX8" fmla="*/ 0 w 6842695"/>
              <a:gd name="connsiteY8" fmla="*/ 186949 h 4973371"/>
              <a:gd name="connsiteX0" fmla="*/ 0 w 6842695"/>
              <a:gd name="connsiteY0" fmla="*/ 186949 h 4973371"/>
              <a:gd name="connsiteX1" fmla="*/ 186949 w 6842695"/>
              <a:gd name="connsiteY1" fmla="*/ 0 h 4973371"/>
              <a:gd name="connsiteX2" fmla="*/ 6655746 w 6842695"/>
              <a:gd name="connsiteY2" fmla="*/ 0 h 4973371"/>
              <a:gd name="connsiteX3" fmla="*/ 6842695 w 6842695"/>
              <a:gd name="connsiteY3" fmla="*/ 186949 h 4973371"/>
              <a:gd name="connsiteX4" fmla="*/ 6842695 w 6842695"/>
              <a:gd name="connsiteY4" fmla="*/ 4786422 h 4973371"/>
              <a:gd name="connsiteX5" fmla="*/ 6655746 w 6842695"/>
              <a:gd name="connsiteY5" fmla="*/ 4973371 h 4973371"/>
              <a:gd name="connsiteX6" fmla="*/ 186949 w 6842695"/>
              <a:gd name="connsiteY6" fmla="*/ 4973371 h 4973371"/>
              <a:gd name="connsiteX7" fmla="*/ 0 w 6842695"/>
              <a:gd name="connsiteY7" fmla="*/ 4786422 h 4973371"/>
              <a:gd name="connsiteX8" fmla="*/ 5749 w 6842695"/>
              <a:gd name="connsiteY8" fmla="*/ 2151316 h 4973371"/>
              <a:gd name="connsiteX9" fmla="*/ 0 w 6842695"/>
              <a:gd name="connsiteY9" fmla="*/ 186949 h 4973371"/>
              <a:gd name="connsiteX0" fmla="*/ 12257 w 6854952"/>
              <a:gd name="connsiteY0" fmla="*/ 186949 h 4973371"/>
              <a:gd name="connsiteX1" fmla="*/ 199206 w 6854952"/>
              <a:gd name="connsiteY1" fmla="*/ 0 h 4973371"/>
              <a:gd name="connsiteX2" fmla="*/ 6668003 w 6854952"/>
              <a:gd name="connsiteY2" fmla="*/ 0 h 4973371"/>
              <a:gd name="connsiteX3" fmla="*/ 6854952 w 6854952"/>
              <a:gd name="connsiteY3" fmla="*/ 186949 h 4973371"/>
              <a:gd name="connsiteX4" fmla="*/ 6854952 w 6854952"/>
              <a:gd name="connsiteY4" fmla="*/ 4786422 h 4973371"/>
              <a:gd name="connsiteX5" fmla="*/ 6668003 w 6854952"/>
              <a:gd name="connsiteY5" fmla="*/ 4973371 h 4973371"/>
              <a:gd name="connsiteX6" fmla="*/ 199206 w 6854952"/>
              <a:gd name="connsiteY6" fmla="*/ 4973371 h 4973371"/>
              <a:gd name="connsiteX7" fmla="*/ 12257 w 6854952"/>
              <a:gd name="connsiteY7" fmla="*/ 4786422 h 4973371"/>
              <a:gd name="connsiteX8" fmla="*/ 18006 w 6854952"/>
              <a:gd name="connsiteY8" fmla="*/ 3256216 h 4973371"/>
              <a:gd name="connsiteX9" fmla="*/ 18006 w 6854952"/>
              <a:gd name="connsiteY9" fmla="*/ 2151316 h 4973371"/>
              <a:gd name="connsiteX10" fmla="*/ 12257 w 6854952"/>
              <a:gd name="connsiteY10" fmla="*/ 186949 h 4973371"/>
              <a:gd name="connsiteX0" fmla="*/ 16685 w 6859380"/>
              <a:gd name="connsiteY0" fmla="*/ 186949 h 4973371"/>
              <a:gd name="connsiteX1" fmla="*/ 203634 w 6859380"/>
              <a:gd name="connsiteY1" fmla="*/ 0 h 4973371"/>
              <a:gd name="connsiteX2" fmla="*/ 6672431 w 6859380"/>
              <a:gd name="connsiteY2" fmla="*/ 0 h 4973371"/>
              <a:gd name="connsiteX3" fmla="*/ 6859380 w 6859380"/>
              <a:gd name="connsiteY3" fmla="*/ 186949 h 4973371"/>
              <a:gd name="connsiteX4" fmla="*/ 6859380 w 6859380"/>
              <a:gd name="connsiteY4" fmla="*/ 4786422 h 4973371"/>
              <a:gd name="connsiteX5" fmla="*/ 6672431 w 6859380"/>
              <a:gd name="connsiteY5" fmla="*/ 4973371 h 4973371"/>
              <a:gd name="connsiteX6" fmla="*/ 203634 w 6859380"/>
              <a:gd name="connsiteY6" fmla="*/ 4973371 h 4973371"/>
              <a:gd name="connsiteX7" fmla="*/ 16685 w 6859380"/>
              <a:gd name="connsiteY7" fmla="*/ 4786422 h 4973371"/>
              <a:gd name="connsiteX8" fmla="*/ 9734 w 6859380"/>
              <a:gd name="connsiteY8" fmla="*/ 3459416 h 4973371"/>
              <a:gd name="connsiteX9" fmla="*/ 22434 w 6859380"/>
              <a:gd name="connsiteY9" fmla="*/ 3256216 h 4973371"/>
              <a:gd name="connsiteX10" fmla="*/ 22434 w 6859380"/>
              <a:gd name="connsiteY10" fmla="*/ 2151316 h 4973371"/>
              <a:gd name="connsiteX11" fmla="*/ 16685 w 6859380"/>
              <a:gd name="connsiteY11" fmla="*/ 186949 h 4973371"/>
              <a:gd name="connsiteX0" fmla="*/ 16685 w 6859380"/>
              <a:gd name="connsiteY0" fmla="*/ 186949 h 4973371"/>
              <a:gd name="connsiteX1" fmla="*/ 203634 w 6859380"/>
              <a:gd name="connsiteY1" fmla="*/ 0 h 4973371"/>
              <a:gd name="connsiteX2" fmla="*/ 6672431 w 6859380"/>
              <a:gd name="connsiteY2" fmla="*/ 0 h 4973371"/>
              <a:gd name="connsiteX3" fmla="*/ 6859380 w 6859380"/>
              <a:gd name="connsiteY3" fmla="*/ 186949 h 4973371"/>
              <a:gd name="connsiteX4" fmla="*/ 6859380 w 6859380"/>
              <a:gd name="connsiteY4" fmla="*/ 4786422 h 4973371"/>
              <a:gd name="connsiteX5" fmla="*/ 6672431 w 6859380"/>
              <a:gd name="connsiteY5" fmla="*/ 4973371 h 4973371"/>
              <a:gd name="connsiteX6" fmla="*/ 203634 w 6859380"/>
              <a:gd name="connsiteY6" fmla="*/ 4973371 h 4973371"/>
              <a:gd name="connsiteX7" fmla="*/ 16685 w 6859380"/>
              <a:gd name="connsiteY7" fmla="*/ 4786422 h 4973371"/>
              <a:gd name="connsiteX8" fmla="*/ 9734 w 6859380"/>
              <a:gd name="connsiteY8" fmla="*/ 3459416 h 4973371"/>
              <a:gd name="connsiteX9" fmla="*/ 22434 w 6859380"/>
              <a:gd name="connsiteY9" fmla="*/ 3256216 h 4973371"/>
              <a:gd name="connsiteX10" fmla="*/ 22434 w 6859380"/>
              <a:gd name="connsiteY10" fmla="*/ 2151316 h 4973371"/>
              <a:gd name="connsiteX11" fmla="*/ 9734 w 6859380"/>
              <a:gd name="connsiteY11" fmla="*/ 1871916 h 4973371"/>
              <a:gd name="connsiteX12" fmla="*/ 16685 w 6859380"/>
              <a:gd name="connsiteY12" fmla="*/ 186949 h 4973371"/>
              <a:gd name="connsiteX0" fmla="*/ 1276953 w 8119648"/>
              <a:gd name="connsiteY0" fmla="*/ 186949 h 4973371"/>
              <a:gd name="connsiteX1" fmla="*/ 1463902 w 8119648"/>
              <a:gd name="connsiteY1" fmla="*/ 0 h 4973371"/>
              <a:gd name="connsiteX2" fmla="*/ 7932699 w 8119648"/>
              <a:gd name="connsiteY2" fmla="*/ 0 h 4973371"/>
              <a:gd name="connsiteX3" fmla="*/ 8119648 w 8119648"/>
              <a:gd name="connsiteY3" fmla="*/ 186949 h 4973371"/>
              <a:gd name="connsiteX4" fmla="*/ 8119648 w 8119648"/>
              <a:gd name="connsiteY4" fmla="*/ 4786422 h 4973371"/>
              <a:gd name="connsiteX5" fmla="*/ 7932699 w 8119648"/>
              <a:gd name="connsiteY5" fmla="*/ 4973371 h 4973371"/>
              <a:gd name="connsiteX6" fmla="*/ 1463902 w 8119648"/>
              <a:gd name="connsiteY6" fmla="*/ 4973371 h 4973371"/>
              <a:gd name="connsiteX7" fmla="*/ 1276953 w 8119648"/>
              <a:gd name="connsiteY7" fmla="*/ 4786422 h 4973371"/>
              <a:gd name="connsiteX8" fmla="*/ 1270002 w 8119648"/>
              <a:gd name="connsiteY8" fmla="*/ 3459416 h 4973371"/>
              <a:gd name="connsiteX9" fmla="*/ 2 w 8119648"/>
              <a:gd name="connsiteY9" fmla="*/ 3307016 h 4973371"/>
              <a:gd name="connsiteX10" fmla="*/ 1282702 w 8119648"/>
              <a:gd name="connsiteY10" fmla="*/ 2151316 h 4973371"/>
              <a:gd name="connsiteX11" fmla="*/ 1270002 w 8119648"/>
              <a:gd name="connsiteY11" fmla="*/ 1871916 h 4973371"/>
              <a:gd name="connsiteX12" fmla="*/ 1276953 w 8119648"/>
              <a:gd name="connsiteY12" fmla="*/ 186949 h 4973371"/>
              <a:gd name="connsiteX0" fmla="*/ 1365853 w 8208548"/>
              <a:gd name="connsiteY0" fmla="*/ 186949 h 4973371"/>
              <a:gd name="connsiteX1" fmla="*/ 1552802 w 8208548"/>
              <a:gd name="connsiteY1" fmla="*/ 0 h 4973371"/>
              <a:gd name="connsiteX2" fmla="*/ 8021599 w 8208548"/>
              <a:gd name="connsiteY2" fmla="*/ 0 h 4973371"/>
              <a:gd name="connsiteX3" fmla="*/ 8208548 w 8208548"/>
              <a:gd name="connsiteY3" fmla="*/ 186949 h 4973371"/>
              <a:gd name="connsiteX4" fmla="*/ 8208548 w 8208548"/>
              <a:gd name="connsiteY4" fmla="*/ 4786422 h 4973371"/>
              <a:gd name="connsiteX5" fmla="*/ 8021599 w 8208548"/>
              <a:gd name="connsiteY5" fmla="*/ 4973371 h 4973371"/>
              <a:gd name="connsiteX6" fmla="*/ 1552802 w 8208548"/>
              <a:gd name="connsiteY6" fmla="*/ 4973371 h 4973371"/>
              <a:gd name="connsiteX7" fmla="*/ 1365853 w 8208548"/>
              <a:gd name="connsiteY7" fmla="*/ 4786422 h 4973371"/>
              <a:gd name="connsiteX8" fmla="*/ 1358902 w 8208548"/>
              <a:gd name="connsiteY8" fmla="*/ 3459416 h 4973371"/>
              <a:gd name="connsiteX9" fmla="*/ 88902 w 8208548"/>
              <a:gd name="connsiteY9" fmla="*/ 3307016 h 4973371"/>
              <a:gd name="connsiteX10" fmla="*/ 2 w 8208548"/>
              <a:gd name="connsiteY10" fmla="*/ 2151316 h 4973371"/>
              <a:gd name="connsiteX11" fmla="*/ 1358902 w 8208548"/>
              <a:gd name="connsiteY11" fmla="*/ 1871916 h 4973371"/>
              <a:gd name="connsiteX12" fmla="*/ 1365853 w 8208548"/>
              <a:gd name="connsiteY12" fmla="*/ 186949 h 4973371"/>
              <a:gd name="connsiteX0" fmla="*/ 1429353 w 8272048"/>
              <a:gd name="connsiteY0" fmla="*/ 186949 h 4973371"/>
              <a:gd name="connsiteX1" fmla="*/ 1616302 w 8272048"/>
              <a:gd name="connsiteY1" fmla="*/ 0 h 4973371"/>
              <a:gd name="connsiteX2" fmla="*/ 8085099 w 8272048"/>
              <a:gd name="connsiteY2" fmla="*/ 0 h 4973371"/>
              <a:gd name="connsiteX3" fmla="*/ 8272048 w 8272048"/>
              <a:gd name="connsiteY3" fmla="*/ 186949 h 4973371"/>
              <a:gd name="connsiteX4" fmla="*/ 8272048 w 8272048"/>
              <a:gd name="connsiteY4" fmla="*/ 4786422 h 4973371"/>
              <a:gd name="connsiteX5" fmla="*/ 8085099 w 8272048"/>
              <a:gd name="connsiteY5" fmla="*/ 4973371 h 4973371"/>
              <a:gd name="connsiteX6" fmla="*/ 1616302 w 8272048"/>
              <a:gd name="connsiteY6" fmla="*/ 4973371 h 4973371"/>
              <a:gd name="connsiteX7" fmla="*/ 1429353 w 8272048"/>
              <a:gd name="connsiteY7" fmla="*/ 4786422 h 4973371"/>
              <a:gd name="connsiteX8" fmla="*/ 1422402 w 8272048"/>
              <a:gd name="connsiteY8" fmla="*/ 3459416 h 4973371"/>
              <a:gd name="connsiteX9" fmla="*/ 2 w 8272048"/>
              <a:gd name="connsiteY9" fmla="*/ 3332416 h 4973371"/>
              <a:gd name="connsiteX10" fmla="*/ 63502 w 8272048"/>
              <a:gd name="connsiteY10" fmla="*/ 2151316 h 4973371"/>
              <a:gd name="connsiteX11" fmla="*/ 1422402 w 8272048"/>
              <a:gd name="connsiteY11" fmla="*/ 1871916 h 4973371"/>
              <a:gd name="connsiteX12" fmla="*/ 1429353 w 8272048"/>
              <a:gd name="connsiteY12" fmla="*/ 186949 h 4973371"/>
              <a:gd name="connsiteX0" fmla="*/ 1467453 w 8310148"/>
              <a:gd name="connsiteY0" fmla="*/ 186949 h 4973371"/>
              <a:gd name="connsiteX1" fmla="*/ 1654402 w 8310148"/>
              <a:gd name="connsiteY1" fmla="*/ 0 h 4973371"/>
              <a:gd name="connsiteX2" fmla="*/ 8123199 w 8310148"/>
              <a:gd name="connsiteY2" fmla="*/ 0 h 4973371"/>
              <a:gd name="connsiteX3" fmla="*/ 8310148 w 8310148"/>
              <a:gd name="connsiteY3" fmla="*/ 186949 h 4973371"/>
              <a:gd name="connsiteX4" fmla="*/ 8310148 w 8310148"/>
              <a:gd name="connsiteY4" fmla="*/ 4786422 h 4973371"/>
              <a:gd name="connsiteX5" fmla="*/ 8123199 w 8310148"/>
              <a:gd name="connsiteY5" fmla="*/ 4973371 h 4973371"/>
              <a:gd name="connsiteX6" fmla="*/ 1654402 w 8310148"/>
              <a:gd name="connsiteY6" fmla="*/ 4973371 h 4973371"/>
              <a:gd name="connsiteX7" fmla="*/ 1467453 w 8310148"/>
              <a:gd name="connsiteY7" fmla="*/ 4786422 h 4973371"/>
              <a:gd name="connsiteX8" fmla="*/ 1460502 w 8310148"/>
              <a:gd name="connsiteY8" fmla="*/ 3459416 h 4973371"/>
              <a:gd name="connsiteX9" fmla="*/ 38102 w 8310148"/>
              <a:gd name="connsiteY9" fmla="*/ 3332416 h 4973371"/>
              <a:gd name="connsiteX10" fmla="*/ 2 w 8310148"/>
              <a:gd name="connsiteY10" fmla="*/ 2151316 h 4973371"/>
              <a:gd name="connsiteX11" fmla="*/ 1460502 w 8310148"/>
              <a:gd name="connsiteY11" fmla="*/ 1871916 h 4973371"/>
              <a:gd name="connsiteX12" fmla="*/ 1467453 w 8310148"/>
              <a:gd name="connsiteY12" fmla="*/ 186949 h 4973371"/>
              <a:gd name="connsiteX0" fmla="*/ 1467453 w 8310148"/>
              <a:gd name="connsiteY0" fmla="*/ 186949 h 4973371"/>
              <a:gd name="connsiteX1" fmla="*/ 1654402 w 8310148"/>
              <a:gd name="connsiteY1" fmla="*/ 0 h 4973371"/>
              <a:gd name="connsiteX2" fmla="*/ 8123199 w 8310148"/>
              <a:gd name="connsiteY2" fmla="*/ 0 h 4973371"/>
              <a:gd name="connsiteX3" fmla="*/ 8310148 w 8310148"/>
              <a:gd name="connsiteY3" fmla="*/ 186949 h 4973371"/>
              <a:gd name="connsiteX4" fmla="*/ 8310148 w 8310148"/>
              <a:gd name="connsiteY4" fmla="*/ 4786422 h 4973371"/>
              <a:gd name="connsiteX5" fmla="*/ 8123199 w 8310148"/>
              <a:gd name="connsiteY5" fmla="*/ 4973371 h 4973371"/>
              <a:gd name="connsiteX6" fmla="*/ 1654402 w 8310148"/>
              <a:gd name="connsiteY6" fmla="*/ 4973371 h 4973371"/>
              <a:gd name="connsiteX7" fmla="*/ 1467453 w 8310148"/>
              <a:gd name="connsiteY7" fmla="*/ 4786422 h 4973371"/>
              <a:gd name="connsiteX8" fmla="*/ 1460502 w 8310148"/>
              <a:gd name="connsiteY8" fmla="*/ 3459416 h 4973371"/>
              <a:gd name="connsiteX9" fmla="*/ 38102 w 8310148"/>
              <a:gd name="connsiteY9" fmla="*/ 3332416 h 4973371"/>
              <a:gd name="connsiteX10" fmla="*/ 2 w 8310148"/>
              <a:gd name="connsiteY10" fmla="*/ 2151316 h 4973371"/>
              <a:gd name="connsiteX11" fmla="*/ 1460502 w 8310148"/>
              <a:gd name="connsiteY11" fmla="*/ 1986216 h 4973371"/>
              <a:gd name="connsiteX12" fmla="*/ 1467453 w 8310148"/>
              <a:gd name="connsiteY12" fmla="*/ 186949 h 4973371"/>
              <a:gd name="connsiteX0" fmla="*/ 1429354 w 8272049"/>
              <a:gd name="connsiteY0" fmla="*/ 186949 h 4973371"/>
              <a:gd name="connsiteX1" fmla="*/ 1616303 w 8272049"/>
              <a:gd name="connsiteY1" fmla="*/ 0 h 4973371"/>
              <a:gd name="connsiteX2" fmla="*/ 8085100 w 8272049"/>
              <a:gd name="connsiteY2" fmla="*/ 0 h 4973371"/>
              <a:gd name="connsiteX3" fmla="*/ 8272049 w 8272049"/>
              <a:gd name="connsiteY3" fmla="*/ 186949 h 4973371"/>
              <a:gd name="connsiteX4" fmla="*/ 8272049 w 8272049"/>
              <a:gd name="connsiteY4" fmla="*/ 4786422 h 4973371"/>
              <a:gd name="connsiteX5" fmla="*/ 8085100 w 8272049"/>
              <a:gd name="connsiteY5" fmla="*/ 4973371 h 4973371"/>
              <a:gd name="connsiteX6" fmla="*/ 1616303 w 8272049"/>
              <a:gd name="connsiteY6" fmla="*/ 4973371 h 4973371"/>
              <a:gd name="connsiteX7" fmla="*/ 1429354 w 8272049"/>
              <a:gd name="connsiteY7" fmla="*/ 4786422 h 4973371"/>
              <a:gd name="connsiteX8" fmla="*/ 1422403 w 8272049"/>
              <a:gd name="connsiteY8" fmla="*/ 3459416 h 4973371"/>
              <a:gd name="connsiteX9" fmla="*/ 3 w 8272049"/>
              <a:gd name="connsiteY9" fmla="*/ 3332416 h 4973371"/>
              <a:gd name="connsiteX10" fmla="*/ 3 w 8272049"/>
              <a:gd name="connsiteY10" fmla="*/ 2227516 h 4973371"/>
              <a:gd name="connsiteX11" fmla="*/ 1422403 w 8272049"/>
              <a:gd name="connsiteY11" fmla="*/ 1986216 h 4973371"/>
              <a:gd name="connsiteX12" fmla="*/ 1429354 w 8272049"/>
              <a:gd name="connsiteY12" fmla="*/ 186949 h 4973371"/>
              <a:gd name="connsiteX0" fmla="*/ 1429354 w 8272049"/>
              <a:gd name="connsiteY0" fmla="*/ 186949 h 4973371"/>
              <a:gd name="connsiteX1" fmla="*/ 1616303 w 8272049"/>
              <a:gd name="connsiteY1" fmla="*/ 0 h 4973371"/>
              <a:gd name="connsiteX2" fmla="*/ 8085100 w 8272049"/>
              <a:gd name="connsiteY2" fmla="*/ 0 h 4973371"/>
              <a:gd name="connsiteX3" fmla="*/ 8272049 w 8272049"/>
              <a:gd name="connsiteY3" fmla="*/ 186949 h 4973371"/>
              <a:gd name="connsiteX4" fmla="*/ 8272049 w 8272049"/>
              <a:gd name="connsiteY4" fmla="*/ 4786422 h 4973371"/>
              <a:gd name="connsiteX5" fmla="*/ 8085100 w 8272049"/>
              <a:gd name="connsiteY5" fmla="*/ 4973371 h 4973371"/>
              <a:gd name="connsiteX6" fmla="*/ 1616303 w 8272049"/>
              <a:gd name="connsiteY6" fmla="*/ 4973371 h 4973371"/>
              <a:gd name="connsiteX7" fmla="*/ 1429354 w 8272049"/>
              <a:gd name="connsiteY7" fmla="*/ 4786422 h 4973371"/>
              <a:gd name="connsiteX8" fmla="*/ 1422403 w 8272049"/>
              <a:gd name="connsiteY8" fmla="*/ 3611816 h 4973371"/>
              <a:gd name="connsiteX9" fmla="*/ 3 w 8272049"/>
              <a:gd name="connsiteY9" fmla="*/ 3332416 h 4973371"/>
              <a:gd name="connsiteX10" fmla="*/ 3 w 8272049"/>
              <a:gd name="connsiteY10" fmla="*/ 2227516 h 4973371"/>
              <a:gd name="connsiteX11" fmla="*/ 1422403 w 8272049"/>
              <a:gd name="connsiteY11" fmla="*/ 1986216 h 4973371"/>
              <a:gd name="connsiteX12" fmla="*/ 1429354 w 8272049"/>
              <a:gd name="connsiteY12" fmla="*/ 186949 h 497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72049" h="4973371">
                <a:moveTo>
                  <a:pt x="1429354" y="186949"/>
                </a:moveTo>
                <a:cubicBezTo>
                  <a:pt x="1429354" y="83700"/>
                  <a:pt x="1513054" y="0"/>
                  <a:pt x="1616303" y="0"/>
                </a:cubicBezTo>
                <a:lnTo>
                  <a:pt x="8085100" y="0"/>
                </a:lnTo>
                <a:cubicBezTo>
                  <a:pt x="8188349" y="0"/>
                  <a:pt x="8272049" y="83700"/>
                  <a:pt x="8272049" y="186949"/>
                </a:cubicBezTo>
                <a:lnTo>
                  <a:pt x="8272049" y="4786422"/>
                </a:lnTo>
                <a:cubicBezTo>
                  <a:pt x="8272049" y="4889671"/>
                  <a:pt x="8188349" y="4973371"/>
                  <a:pt x="8085100" y="4973371"/>
                </a:cubicBezTo>
                <a:lnTo>
                  <a:pt x="1616303" y="4973371"/>
                </a:lnTo>
                <a:cubicBezTo>
                  <a:pt x="1513054" y="4973371"/>
                  <a:pt x="1429354" y="4889671"/>
                  <a:pt x="1429354" y="4786422"/>
                </a:cubicBezTo>
                <a:cubicBezTo>
                  <a:pt x="1397037" y="4534096"/>
                  <a:pt x="1421445" y="3866850"/>
                  <a:pt x="1422403" y="3611816"/>
                </a:cubicBezTo>
                <a:cubicBezTo>
                  <a:pt x="1423361" y="3356782"/>
                  <a:pt x="-2114" y="3550433"/>
                  <a:pt x="3" y="3332416"/>
                </a:cubicBezTo>
                <a:cubicBezTo>
                  <a:pt x="2120" y="3114399"/>
                  <a:pt x="2120" y="2458233"/>
                  <a:pt x="3" y="2227516"/>
                </a:cubicBezTo>
                <a:cubicBezTo>
                  <a:pt x="-2114" y="1996799"/>
                  <a:pt x="1423361" y="2313610"/>
                  <a:pt x="1422403" y="1986216"/>
                </a:cubicBezTo>
                <a:cubicBezTo>
                  <a:pt x="1421445" y="1658822"/>
                  <a:pt x="1397037" y="498935"/>
                  <a:pt x="1429354" y="186949"/>
                </a:cubicBezTo>
                <a:close/>
              </a:path>
            </a:pathLst>
          </a:custGeom>
          <a:noFill/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线形标注 1(带边框和强调线) 191"/>
          <p:cNvSpPr/>
          <p:nvPr/>
        </p:nvSpPr>
        <p:spPr>
          <a:xfrm flipH="1">
            <a:off x="241792" y="5156217"/>
            <a:ext cx="1336747" cy="597405"/>
          </a:xfrm>
          <a:prstGeom prst="accentBorderCallout1">
            <a:avLst>
              <a:gd name="adj1" fmla="val 18750"/>
              <a:gd name="adj2" fmla="val -8333"/>
              <a:gd name="adj3" fmla="val 72668"/>
              <a:gd name="adj4" fmla="val -283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latin typeface="+mj-ea"/>
                <a:ea typeface="+mj-ea"/>
              </a:rPr>
              <a:t>Lustre</a:t>
            </a:r>
            <a:endParaRPr lang="en-US" altLang="zh-CN" dirty="0" smtClean="0">
              <a:latin typeface="+mj-ea"/>
              <a:ea typeface="+mj-ea"/>
            </a:endParaRPr>
          </a:p>
          <a:p>
            <a:pPr algn="ctr"/>
            <a:r>
              <a:rPr lang="zh-CN" altLang="en-US" dirty="0" smtClean="0">
                <a:latin typeface="+mj-ea"/>
                <a:ea typeface="+mj-ea"/>
              </a:rPr>
              <a:t>存储集群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59362" y="4513489"/>
            <a:ext cx="114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前置机</a:t>
            </a:r>
            <a:endParaRPr lang="zh-CN" altLang="en-US" b="1" dirty="0">
              <a:latin typeface="+mj-ea"/>
              <a:ea typeface="+mj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83780" y="2369096"/>
            <a:ext cx="7248660" cy="3292152"/>
            <a:chOff x="1350263" y="2361244"/>
            <a:chExt cx="7248660" cy="3292152"/>
          </a:xfrm>
        </p:grpSpPr>
        <p:grpSp>
          <p:nvGrpSpPr>
            <p:cNvPr id="8" name="组合 7"/>
            <p:cNvGrpSpPr/>
            <p:nvPr/>
          </p:nvGrpSpPr>
          <p:grpSpPr>
            <a:xfrm>
              <a:off x="1350263" y="2361244"/>
              <a:ext cx="7248660" cy="3292152"/>
              <a:chOff x="1350263" y="2361244"/>
              <a:chExt cx="7248660" cy="3292152"/>
            </a:xfrm>
          </p:grpSpPr>
          <p:grpSp>
            <p:nvGrpSpPr>
              <p:cNvPr id="190" name="组合 189"/>
              <p:cNvGrpSpPr/>
              <p:nvPr/>
            </p:nvGrpSpPr>
            <p:grpSpPr>
              <a:xfrm>
                <a:off x="2195929" y="2361244"/>
                <a:ext cx="6402994" cy="3292152"/>
                <a:chOff x="1978326" y="2181184"/>
                <a:chExt cx="6402994" cy="3292152"/>
              </a:xfrm>
            </p:grpSpPr>
            <p:grpSp>
              <p:nvGrpSpPr>
                <p:cNvPr id="188" name="组合 187"/>
                <p:cNvGrpSpPr/>
                <p:nvPr/>
              </p:nvGrpSpPr>
              <p:grpSpPr>
                <a:xfrm>
                  <a:off x="1978326" y="2181184"/>
                  <a:ext cx="6402994" cy="3292152"/>
                  <a:chOff x="1330849" y="1675132"/>
                  <a:chExt cx="6402994" cy="3292152"/>
                </a:xfrm>
              </p:grpSpPr>
              <p:sp>
                <p:nvSpPr>
                  <p:cNvPr id="187" name="圆角矩形 186"/>
                  <p:cNvSpPr/>
                  <p:nvPr/>
                </p:nvSpPr>
                <p:spPr>
                  <a:xfrm>
                    <a:off x="1330849" y="1675132"/>
                    <a:ext cx="6402994" cy="3292152"/>
                  </a:xfrm>
                  <a:prstGeom prst="roundRect">
                    <a:avLst>
                      <a:gd name="adj" fmla="val 4766"/>
                    </a:avLst>
                  </a:prstGeom>
                  <a:gradFill flip="none" rotWithShape="1">
                    <a:gsLst>
                      <a:gs pos="0">
                        <a:srgbClr val="8488C4">
                          <a:lumMod val="33000"/>
                          <a:lumOff val="67000"/>
                        </a:srgbClr>
                      </a:gs>
                      <a:gs pos="53000">
                        <a:srgbClr val="D4DEFF"/>
                      </a:gs>
                      <a:gs pos="83000">
                        <a:srgbClr val="D4DEFF"/>
                      </a:gs>
                      <a:gs pos="100000">
                        <a:srgbClr val="96AB94"/>
                      </a:gs>
                    </a:gsLst>
                    <a:lin ang="189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altLang="zh-CN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j-ea"/>
                        <a:ea typeface="+mj-ea"/>
                      </a:rPr>
                      <a:t>Bonding</a:t>
                    </a:r>
                    <a:r>
                      <a:rPr lang="zh-CN" altLang="en-US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j-ea"/>
                        <a:ea typeface="+mj-ea"/>
                      </a:rPr>
                      <a:t>方式提高写出带宽</a:t>
                    </a:r>
                    <a:endParaRPr lang="zh-CN" altLang="en-US" b="1" dirty="0">
                      <a:solidFill>
                        <a:schemeClr val="accent5">
                          <a:lumMod val="50000"/>
                        </a:schemeClr>
                      </a:solidFill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186" name="组合 185"/>
                  <p:cNvGrpSpPr/>
                  <p:nvPr/>
                </p:nvGrpSpPr>
                <p:grpSpPr>
                  <a:xfrm>
                    <a:off x="2405250" y="2261911"/>
                    <a:ext cx="4818350" cy="2188178"/>
                    <a:chOff x="2162595" y="2261911"/>
                    <a:chExt cx="4818350" cy="2188178"/>
                  </a:xfrm>
                </p:grpSpPr>
                <p:grpSp>
                  <p:nvGrpSpPr>
                    <p:cNvPr id="122" name="组合 121"/>
                    <p:cNvGrpSpPr/>
                    <p:nvPr/>
                  </p:nvGrpSpPr>
                  <p:grpSpPr>
                    <a:xfrm>
                      <a:off x="2162595" y="2960169"/>
                      <a:ext cx="914362" cy="914362"/>
                      <a:chOff x="1173480" y="4422968"/>
                      <a:chExt cx="1157787" cy="1157787"/>
                    </a:xfrm>
                  </p:grpSpPr>
                  <p:pic>
                    <p:nvPicPr>
                      <p:cNvPr id="123" name="Picture 3" descr="C:\Users\Daniel\AppData\Local\Microsoft\Windows\Temporary Internet Files\Content.IE5\23AYBI05\MC900434845[1]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480" y="4422968"/>
                        <a:ext cx="1157787" cy="115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4" name="Picture 5" descr="C:\Users\Daniel\AppData\Local\Microsoft\Windows\Temporary Internet Files\Content.IE5\23AYBI05\MC900433880[1]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040" y="5124850"/>
                        <a:ext cx="303936" cy="303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181" name="椭圆 180"/>
                    <p:cNvSpPr/>
                    <p:nvPr/>
                  </p:nvSpPr>
                  <p:spPr>
                    <a:xfrm>
                      <a:off x="2692170" y="3335753"/>
                      <a:ext cx="139930" cy="13993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83" name="直接连接符 182"/>
                    <p:cNvCxnSpPr>
                      <a:stCxn id="181" idx="0"/>
                    </p:cNvCxnSpPr>
                    <p:nvPr/>
                  </p:nvCxnSpPr>
                  <p:spPr>
                    <a:xfrm flipV="1">
                      <a:off x="2762135" y="2287151"/>
                      <a:ext cx="1078450" cy="104860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直接连接符 184"/>
                    <p:cNvCxnSpPr>
                      <a:stCxn id="181" idx="4"/>
                    </p:cNvCxnSpPr>
                    <p:nvPr/>
                  </p:nvCxnSpPr>
                  <p:spPr>
                    <a:xfrm>
                      <a:off x="2762135" y="3475683"/>
                      <a:ext cx="1078449" cy="84527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0" name="组合 179"/>
                    <p:cNvGrpSpPr/>
                    <p:nvPr/>
                  </p:nvGrpSpPr>
                  <p:grpSpPr>
                    <a:xfrm>
                      <a:off x="3784994" y="2261911"/>
                      <a:ext cx="3195951" cy="2188178"/>
                      <a:chOff x="3784994" y="2261911"/>
                      <a:chExt cx="3195951" cy="2188178"/>
                    </a:xfrm>
                  </p:grpSpPr>
                  <p:pic>
                    <p:nvPicPr>
                      <p:cNvPr id="128" name="Picture 23" descr="Lanswitch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5400000">
                        <a:off x="5924468" y="3393613"/>
                        <a:ext cx="1713043" cy="399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141" name="组合 140"/>
                      <p:cNvGrpSpPr/>
                      <p:nvPr/>
                    </p:nvGrpSpPr>
                    <p:grpSpPr>
                      <a:xfrm flipH="1">
                        <a:off x="3784994" y="2261911"/>
                        <a:ext cx="1453413" cy="2128212"/>
                        <a:chOff x="6372200" y="1231623"/>
                        <a:chExt cx="1453413" cy="2128212"/>
                      </a:xfrm>
                    </p:grpSpPr>
                    <p:grpSp>
                      <p:nvGrpSpPr>
                        <p:cNvPr id="142" name="组合 141"/>
                        <p:cNvGrpSpPr/>
                        <p:nvPr/>
                      </p:nvGrpSpPr>
                      <p:grpSpPr>
                        <a:xfrm>
                          <a:off x="6372200" y="1231623"/>
                          <a:ext cx="1453413" cy="2128212"/>
                          <a:chOff x="5796136" y="1484784"/>
                          <a:chExt cx="2016224" cy="2952328"/>
                        </a:xfrm>
                      </p:grpSpPr>
                      <p:sp>
                        <p:nvSpPr>
                          <p:cNvPr id="146" name="圆角矩形 145"/>
                          <p:cNvSpPr/>
                          <p:nvPr/>
                        </p:nvSpPr>
                        <p:spPr>
                          <a:xfrm>
                            <a:off x="6228184" y="1484784"/>
                            <a:ext cx="1584176" cy="2952328"/>
                          </a:xfrm>
                          <a:prstGeom prst="roundRect">
                            <a:avLst>
                              <a:gd name="adj" fmla="val 9337"/>
                            </a:avLst>
                          </a:prstGeom>
                        </p:spPr>
                        <p:style>
                          <a:lnRef idx="2">
                            <a:schemeClr val="accent5">
                              <a:shade val="50000"/>
                            </a:schemeClr>
                          </a:lnRef>
                          <a:fillRef idx="1">
                            <a:schemeClr val="accent5"/>
                          </a:fillRef>
                          <a:effectRef idx="0">
                            <a:schemeClr val="accent5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 sz="1100" dirty="0"/>
                          </a:p>
                        </p:txBody>
                      </p:sp>
                      <p:grpSp>
                        <p:nvGrpSpPr>
                          <p:cNvPr id="147" name="组合 146"/>
                          <p:cNvGrpSpPr/>
                          <p:nvPr/>
                        </p:nvGrpSpPr>
                        <p:grpSpPr>
                          <a:xfrm>
                            <a:off x="5796136" y="1642520"/>
                            <a:ext cx="949572" cy="2650576"/>
                            <a:chOff x="5796136" y="1642520"/>
                            <a:chExt cx="949572" cy="2650576"/>
                          </a:xfrm>
                        </p:grpSpPr>
                        <p:sp>
                          <p:nvSpPr>
                            <p:cNvPr id="148" name="圆角矩形 147"/>
                            <p:cNvSpPr/>
                            <p:nvPr/>
                          </p:nvSpPr>
                          <p:spPr>
                            <a:xfrm>
                              <a:off x="5796136" y="2109151"/>
                              <a:ext cx="949572" cy="317422"/>
                            </a:xfrm>
                            <a:prstGeom prst="roundRect">
                              <a:avLst/>
                            </a:prstGeom>
                          </p:spPr>
                          <p:style>
                            <a:lnRef idx="0">
                              <a:schemeClr val="accent4"/>
                            </a:lnRef>
                            <a:fillRef idx="3">
                              <a:schemeClr val="accent4"/>
                            </a:fillRef>
                            <a:effectRef idx="3">
                              <a:schemeClr val="accent4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altLang="zh-CN" sz="1100" b="1" dirty="0" smtClean="0">
                                  <a:latin typeface="Verdana" pitchFamily="34" charset="0"/>
                                  <a:ea typeface="Verdana" pitchFamily="34" charset="0"/>
                                  <a:cs typeface="Verdana" pitchFamily="34" charset="0"/>
                                </a:rPr>
                                <a:t>eth1</a:t>
                              </a:r>
                              <a:endParaRPr lang="zh-CN" altLang="en-US" sz="1100" b="1" dirty="0">
                                <a:latin typeface="Verdana" pitchFamily="34" charset="0"/>
                                <a:cs typeface="Verdan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49" name="圆角矩形 148"/>
                            <p:cNvSpPr/>
                            <p:nvPr/>
                          </p:nvSpPr>
                          <p:spPr>
                            <a:xfrm>
                              <a:off x="5796136" y="2575782"/>
                              <a:ext cx="949572" cy="317422"/>
                            </a:xfrm>
                            <a:prstGeom prst="roundRect">
                              <a:avLst/>
                            </a:prstGeom>
                          </p:spPr>
                          <p:style>
                            <a:lnRef idx="0">
                              <a:schemeClr val="accent4"/>
                            </a:lnRef>
                            <a:fillRef idx="3">
                              <a:schemeClr val="accent4"/>
                            </a:fillRef>
                            <a:effectRef idx="3">
                              <a:schemeClr val="accent4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altLang="zh-CN" sz="1100" b="1" dirty="0" smtClean="0">
                                  <a:latin typeface="Verdana" pitchFamily="34" charset="0"/>
                                  <a:ea typeface="Verdana" pitchFamily="34" charset="0"/>
                                  <a:cs typeface="Verdana" pitchFamily="34" charset="0"/>
                                </a:rPr>
                                <a:t>eth2</a:t>
                              </a:r>
                              <a:endParaRPr lang="zh-CN" altLang="en-US" sz="1100" b="1" dirty="0">
                                <a:latin typeface="Verdana" pitchFamily="34" charset="0"/>
                                <a:cs typeface="Verdan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0" name="圆角矩形 149"/>
                            <p:cNvSpPr/>
                            <p:nvPr/>
                          </p:nvSpPr>
                          <p:spPr>
                            <a:xfrm>
                              <a:off x="5796136" y="3042413"/>
                              <a:ext cx="949572" cy="317422"/>
                            </a:xfrm>
                            <a:prstGeom prst="roundRect">
                              <a:avLst/>
                            </a:prstGeom>
                          </p:spPr>
                          <p:style>
                            <a:lnRef idx="0">
                              <a:schemeClr val="accent4"/>
                            </a:lnRef>
                            <a:fillRef idx="3">
                              <a:schemeClr val="accent4"/>
                            </a:fillRef>
                            <a:effectRef idx="3">
                              <a:schemeClr val="accent4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altLang="zh-CN" sz="1100" b="1" dirty="0" smtClean="0">
                                  <a:latin typeface="Verdana" pitchFamily="34" charset="0"/>
                                  <a:ea typeface="Verdana" pitchFamily="34" charset="0"/>
                                  <a:cs typeface="Verdana" pitchFamily="34" charset="0"/>
                                </a:rPr>
                                <a:t>eth3</a:t>
                              </a:r>
                              <a:endParaRPr lang="zh-CN" altLang="en-US" sz="1100" b="1" dirty="0">
                                <a:latin typeface="Verdana" pitchFamily="34" charset="0"/>
                                <a:cs typeface="Verdan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1" name="圆角矩形 150"/>
                            <p:cNvSpPr/>
                            <p:nvPr/>
                          </p:nvSpPr>
                          <p:spPr>
                            <a:xfrm>
                              <a:off x="5796136" y="3509044"/>
                              <a:ext cx="949572" cy="317422"/>
                            </a:xfrm>
                            <a:prstGeom prst="roundRect">
                              <a:avLst/>
                            </a:prstGeom>
                          </p:spPr>
                          <p:style>
                            <a:lnRef idx="0">
                              <a:schemeClr val="accent4"/>
                            </a:lnRef>
                            <a:fillRef idx="3">
                              <a:schemeClr val="accent4"/>
                            </a:fillRef>
                            <a:effectRef idx="3">
                              <a:schemeClr val="accent4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altLang="zh-CN" sz="1100" b="1" dirty="0" smtClean="0">
                                  <a:latin typeface="Verdana" pitchFamily="34" charset="0"/>
                                  <a:ea typeface="Verdana" pitchFamily="34" charset="0"/>
                                  <a:cs typeface="Verdana" pitchFamily="34" charset="0"/>
                                </a:rPr>
                                <a:t>eth4</a:t>
                              </a:r>
                              <a:endParaRPr lang="zh-CN" altLang="en-US" sz="1100" b="1" dirty="0">
                                <a:latin typeface="Verdana" pitchFamily="34" charset="0"/>
                                <a:cs typeface="Verdan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2" name="圆角矩形 151"/>
                            <p:cNvSpPr/>
                            <p:nvPr/>
                          </p:nvSpPr>
                          <p:spPr>
                            <a:xfrm>
                              <a:off x="5796136" y="3975674"/>
                              <a:ext cx="949572" cy="317422"/>
                            </a:xfrm>
                            <a:prstGeom prst="roundRect">
                              <a:avLst/>
                            </a:prstGeom>
                          </p:spPr>
                          <p:style>
                            <a:lnRef idx="0">
                              <a:schemeClr val="accent4"/>
                            </a:lnRef>
                            <a:fillRef idx="3">
                              <a:schemeClr val="accent4"/>
                            </a:fillRef>
                            <a:effectRef idx="3">
                              <a:schemeClr val="accent4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altLang="zh-CN" sz="1100" b="1" dirty="0" smtClean="0">
                                  <a:latin typeface="Verdana" pitchFamily="34" charset="0"/>
                                  <a:ea typeface="Verdana" pitchFamily="34" charset="0"/>
                                  <a:cs typeface="Verdana" pitchFamily="34" charset="0"/>
                                </a:rPr>
                                <a:t>eth5</a:t>
                              </a:r>
                              <a:endParaRPr lang="zh-CN" altLang="en-US" sz="1100" b="1" dirty="0">
                                <a:latin typeface="Verdana" pitchFamily="34" charset="0"/>
                                <a:cs typeface="Verdan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3" name="圆角矩形 152"/>
                            <p:cNvSpPr/>
                            <p:nvPr/>
                          </p:nvSpPr>
                          <p:spPr>
                            <a:xfrm>
                              <a:off x="5796136" y="1642520"/>
                              <a:ext cx="949572" cy="317422"/>
                            </a:xfrm>
                            <a:prstGeom prst="roundRect">
                              <a:avLst/>
                            </a:prstGeom>
                          </p:spPr>
                          <p:style>
                            <a:lnRef idx="0">
                              <a:schemeClr val="accent4"/>
                            </a:lnRef>
                            <a:fillRef idx="3">
                              <a:schemeClr val="accent4"/>
                            </a:fillRef>
                            <a:effectRef idx="3">
                              <a:schemeClr val="accent4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altLang="zh-CN" sz="1100" b="1" dirty="0" smtClean="0">
                                  <a:latin typeface="Verdana" pitchFamily="34" charset="0"/>
                                  <a:cs typeface="Verdana" pitchFamily="34" charset="0"/>
                                </a:rPr>
                                <a:t>eth0</a:t>
                              </a:r>
                              <a:endParaRPr lang="zh-CN" altLang="en-US" sz="1100" b="1" dirty="0">
                                <a:latin typeface="Verdana" pitchFamily="34" charset="0"/>
                                <a:cs typeface="Verdana" pitchFamily="34" charset="0"/>
                              </a:endParaRPr>
                            </a:p>
                          </p:txBody>
                        </p:sp>
                      </p:grpSp>
                    </p:grpSp>
                    <p:pic>
                      <p:nvPicPr>
                        <p:cNvPr id="143" name="图片 1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056707" y="1345328"/>
                          <a:ext cx="590062" cy="51563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44" name="图片 1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067415" y="2047650"/>
                          <a:ext cx="590062" cy="51563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45" name="图片 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056707" y="2690828"/>
                          <a:ext cx="590062" cy="515630"/>
                        </a:xfrm>
                        <a:prstGeom prst="rect">
                          <a:avLst/>
                        </a:prstGeom>
                      </p:spPr>
                    </p:pic>
                  </p:grpSp>
                  <p:cxnSp>
                    <p:nvCxnSpPr>
                      <p:cNvPr id="157" name="直接连接符 156"/>
                      <p:cNvCxnSpPr>
                        <a:stCxn id="153" idx="1"/>
                      </p:cNvCxnSpPr>
                      <p:nvPr/>
                    </p:nvCxnSpPr>
                    <p:spPr>
                      <a:xfrm>
                        <a:off x="5238407" y="2490024"/>
                        <a:ext cx="1382225" cy="48543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直接连接符 159"/>
                      <p:cNvCxnSpPr/>
                      <p:nvPr/>
                    </p:nvCxnSpPr>
                    <p:spPr>
                      <a:xfrm>
                        <a:off x="5238407" y="2826399"/>
                        <a:ext cx="1382225" cy="20189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直接连接符 162"/>
                      <p:cNvCxnSpPr>
                        <a:stCxn id="149" idx="1"/>
                      </p:cNvCxnSpPr>
                      <p:nvPr/>
                    </p:nvCxnSpPr>
                    <p:spPr>
                      <a:xfrm flipV="1">
                        <a:off x="5238407" y="3083280"/>
                        <a:ext cx="1382225" cy="7949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" name="直接连接符 169"/>
                      <p:cNvCxnSpPr>
                        <a:stCxn id="150" idx="1"/>
                      </p:cNvCxnSpPr>
                      <p:nvPr/>
                    </p:nvCxnSpPr>
                    <p:spPr>
                      <a:xfrm flipV="1">
                        <a:off x="5238407" y="3207762"/>
                        <a:ext cx="1382225" cy="29138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直接连接符 172"/>
                      <p:cNvCxnSpPr>
                        <a:stCxn id="151" idx="1"/>
                      </p:cNvCxnSpPr>
                      <p:nvPr/>
                    </p:nvCxnSpPr>
                    <p:spPr>
                      <a:xfrm flipV="1">
                        <a:off x="5238407" y="3277182"/>
                        <a:ext cx="1382225" cy="55834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直接连接符 175"/>
                      <p:cNvCxnSpPr>
                        <a:stCxn id="152" idx="1"/>
                      </p:cNvCxnSpPr>
                      <p:nvPr/>
                    </p:nvCxnSpPr>
                    <p:spPr>
                      <a:xfrm flipV="1">
                        <a:off x="5238407" y="3370079"/>
                        <a:ext cx="1382225" cy="80182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189" name="TextBox 188"/>
                <p:cNvSpPr txBox="1"/>
                <p:nvPr/>
              </p:nvSpPr>
              <p:spPr>
                <a:xfrm>
                  <a:off x="3052727" y="4455984"/>
                  <a:ext cx="9326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>
                      <a:latin typeface="+mj-ea"/>
                      <a:ea typeface="+mj-ea"/>
                    </a:rPr>
                    <a:t>Client</a:t>
                  </a:r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4" name="直接连接符 3"/>
              <p:cNvCxnSpPr>
                <a:stCxn id="100" idx="0"/>
              </p:cNvCxnSpPr>
              <p:nvPr/>
            </p:nvCxnSpPr>
            <p:spPr>
              <a:xfrm flipV="1">
                <a:off x="1350263" y="2478742"/>
                <a:ext cx="845666" cy="89133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>
                <a:stCxn id="100" idx="2"/>
              </p:cNvCxnSpPr>
              <p:nvPr/>
            </p:nvCxnSpPr>
            <p:spPr>
              <a:xfrm>
                <a:off x="1350263" y="4284441"/>
                <a:ext cx="845666" cy="120248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>
              <a:off x="4184692" y="2948023"/>
              <a:ext cx="4275741" cy="2650509"/>
              <a:chOff x="4184692" y="2948023"/>
              <a:chExt cx="4275741" cy="265050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037255" y="5229200"/>
                <a:ext cx="1423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latin typeface="+mj-ea"/>
                    <a:ea typeface="+mj-ea"/>
                  </a:rPr>
                  <a:t>千兆全交换</a:t>
                </a:r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876256" y="3102659"/>
                <a:ext cx="221753" cy="1694493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37255" y="2948023"/>
                <a:ext cx="1051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+mj-ea"/>
                    <a:ea typeface="+mj-ea"/>
                  </a:rPr>
                  <a:t>6</a:t>
                </a:r>
                <a:r>
                  <a:rPr lang="zh-CN" altLang="en-US" dirty="0" smtClean="0">
                    <a:latin typeface="+mj-ea"/>
                    <a:ea typeface="+mj-ea"/>
                  </a:rPr>
                  <a:t>类网线</a:t>
                </a:r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184692" y="5156217"/>
                <a:ext cx="29133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latin typeface="+mj-ea"/>
                    <a:ea typeface="+mj-ea"/>
                  </a:rPr>
                  <a:t>网卡和主板千兆</a:t>
                </a:r>
                <a:r>
                  <a:rPr lang="en-US" altLang="zh-CN" b="1" dirty="0" smtClean="0">
                    <a:latin typeface="+mj-ea"/>
                    <a:ea typeface="+mj-ea"/>
                  </a:rPr>
                  <a:t>PCI-E x8</a:t>
                </a:r>
                <a:endParaRPr lang="zh-CN" altLang="en-US" b="1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86" name="流程图: 资料带 85"/>
          <p:cNvSpPr/>
          <p:nvPr/>
        </p:nvSpPr>
        <p:spPr>
          <a:xfrm>
            <a:off x="3139124" y="3014839"/>
            <a:ext cx="3951079" cy="1331049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+mj-ea"/>
                <a:ea typeface="+mj-ea"/>
              </a:rPr>
              <a:t>本</a:t>
            </a:r>
            <a:r>
              <a:rPr lang="en-US" altLang="zh-CN" sz="1400" b="1" dirty="0" smtClean="0">
                <a:latin typeface="+mj-ea"/>
                <a:ea typeface="+mj-ea"/>
              </a:rPr>
              <a:t>PPT</a:t>
            </a:r>
            <a:r>
              <a:rPr lang="zh-CN" altLang="en-US" sz="1400" b="1" dirty="0" smtClean="0">
                <a:latin typeface="+mj-ea"/>
                <a:ea typeface="+mj-ea"/>
              </a:rPr>
              <a:t>后文提到的“单</a:t>
            </a:r>
            <a:r>
              <a:rPr lang="en-US" altLang="zh-CN" sz="1400" b="1" dirty="0" smtClean="0">
                <a:latin typeface="+mj-ea"/>
                <a:ea typeface="+mj-ea"/>
              </a:rPr>
              <a:t>Client</a:t>
            </a:r>
            <a:r>
              <a:rPr lang="zh-CN" altLang="en-US" sz="1400" b="1" dirty="0" smtClean="0">
                <a:latin typeface="+mj-ea"/>
                <a:ea typeface="+mj-ea"/>
              </a:rPr>
              <a:t>”均指该方式</a:t>
            </a:r>
            <a:endParaRPr lang="zh-CN" altLang="en-US" sz="1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445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en-US" altLang="zh-CN" dirty="0" smtClean="0"/>
              <a:t> </a:t>
            </a:r>
            <a:r>
              <a:rPr lang="zh-CN" altLang="en-US" dirty="0" smtClean="0"/>
              <a:t>网卡</a:t>
            </a:r>
            <a:r>
              <a:rPr lang="en-US" altLang="zh-CN" dirty="0" smtClean="0"/>
              <a:t>Bonding</a:t>
            </a:r>
            <a:r>
              <a:rPr lang="zh-CN" altLang="en-US" dirty="0" smtClean="0"/>
              <a:t>情况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38203"/>
              </p:ext>
            </p:extLst>
          </p:nvPr>
        </p:nvGraphicFramePr>
        <p:xfrm>
          <a:off x="611560" y="1196752"/>
          <a:ext cx="4464496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4496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硬件基本情况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曙光天阔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620r 10 node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，单硬盘任何节点不带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Raid</a:t>
                      </a:r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"/>
          <a:stretch/>
        </p:blipFill>
        <p:spPr bwMode="auto">
          <a:xfrm>
            <a:off x="5724128" y="1114498"/>
            <a:ext cx="2295525" cy="489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16880"/>
              </p:ext>
            </p:extLst>
          </p:nvPr>
        </p:nvGraphicFramePr>
        <p:xfrm>
          <a:off x="611560" y="2348880"/>
          <a:ext cx="4464496" cy="3114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644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latin typeface="+mj-ea"/>
                          <a:ea typeface="+mj-ea"/>
                        </a:rPr>
                        <a:t>Lustre</a:t>
                      </a:r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配置概况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MDS+MDT 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混合，硬盘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60-85MB/s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OSS+OST</a:t>
                      </a:r>
                      <a:r>
                        <a:rPr lang="en-US" altLang="zh-CN" sz="1400" baseline="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zh-CN" altLang="en-US" sz="1400" baseline="0" dirty="0" smtClean="0">
                          <a:latin typeface="+mj-ea"/>
                          <a:ea typeface="+mj-ea"/>
                        </a:rPr>
                        <a:t>混合，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硬盘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60-85MB/s</a:t>
                      </a:r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MDS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单台，没有配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Failover/</a:t>
                      </a:r>
                      <a:r>
                        <a:rPr lang="en-US" altLang="zh-CN" sz="1400" dirty="0" err="1" smtClean="0">
                          <a:latin typeface="+mj-ea"/>
                          <a:ea typeface="+mj-ea"/>
                        </a:rPr>
                        <a:t>Failout</a:t>
                      </a:r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OSS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单台，没有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配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Failover/</a:t>
                      </a:r>
                      <a:r>
                        <a:rPr lang="en-US" altLang="zh-CN" sz="1400" dirty="0" err="1" smtClean="0">
                          <a:latin typeface="+mj-ea"/>
                          <a:ea typeface="+mj-ea"/>
                        </a:rPr>
                        <a:t>Failout</a:t>
                      </a:r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1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个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Client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服务器模拟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NVST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高速数据采集</a:t>
                      </a:r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     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(3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个千兆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双口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网卡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,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理论带宽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750MB/s)</a:t>
                      </a:r>
                      <a:br>
                        <a:rPr lang="en-US" altLang="zh-CN" sz="1400" dirty="0" smtClean="0">
                          <a:latin typeface="+mj-ea"/>
                          <a:ea typeface="+mj-ea"/>
                        </a:rPr>
                      </a:b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     (1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对集成，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2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对独立，主板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PCI-E 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接口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x1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，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x4, x8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上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Bonding 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模式 </a:t>
                      </a:r>
                      <a:r>
                        <a:rPr lang="en-US" altLang="zh-CN" sz="1400" dirty="0" smtClean="0">
                          <a:latin typeface="+mj-ea"/>
                          <a:ea typeface="+mj-ea"/>
                        </a:rPr>
                        <a:t>mode 6</a:t>
                      </a:r>
                      <a:r>
                        <a:rPr lang="zh-CN" altLang="en-US" sz="1400" dirty="0" smtClean="0">
                          <a:latin typeface="+mj-ea"/>
                          <a:ea typeface="+mj-ea"/>
                        </a:rPr>
                        <a:t>（不需要交换机支持）</a:t>
                      </a:r>
                      <a:endParaRPr lang="en-US" altLang="zh-CN" sz="1400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云形标注 7"/>
          <p:cNvSpPr/>
          <p:nvPr/>
        </p:nvSpPr>
        <p:spPr>
          <a:xfrm>
            <a:off x="6156176" y="1114498"/>
            <a:ext cx="2664296" cy="936104"/>
          </a:xfrm>
          <a:prstGeom prst="cloudCallout">
            <a:avLst>
              <a:gd name="adj1" fmla="val -21291"/>
              <a:gd name="adj2" fmla="val 3582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接近</a:t>
            </a:r>
            <a:r>
              <a:rPr lang="en-US" altLang="zh-CN" dirty="0" smtClean="0"/>
              <a:t>PCI-E</a:t>
            </a:r>
            <a:r>
              <a:rPr lang="zh-CN" altLang="en-US" dirty="0"/>
              <a:t> </a:t>
            </a:r>
            <a:r>
              <a:rPr lang="en-US" altLang="zh-CN" dirty="0" smtClean="0"/>
              <a:t>x1</a:t>
            </a:r>
            <a:r>
              <a:rPr lang="zh-CN" altLang="en-US" dirty="0" smtClean="0"/>
              <a:t>双向的带宽</a:t>
            </a:r>
            <a:endParaRPr lang="zh-CN" altLang="en-US" dirty="0"/>
          </a:p>
        </p:txBody>
      </p:sp>
      <p:pic>
        <p:nvPicPr>
          <p:cNvPr id="9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72179"/>
            <a:ext cx="4536504" cy="471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圆角矩形 11"/>
          <p:cNvSpPr/>
          <p:nvPr/>
        </p:nvSpPr>
        <p:spPr>
          <a:xfrm>
            <a:off x="1403648" y="2711082"/>
            <a:ext cx="25922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峰值带宽利用率</a:t>
            </a:r>
            <a:r>
              <a:rPr lang="zh-CN" altLang="en-US" dirty="0"/>
              <a:t>约</a:t>
            </a:r>
            <a:r>
              <a:rPr lang="en-US" altLang="zh-CN" dirty="0" smtClean="0"/>
              <a:t>49%</a:t>
            </a:r>
            <a:endParaRPr lang="zh-CN" altLang="en-US" dirty="0"/>
          </a:p>
        </p:txBody>
      </p:sp>
      <p:graphicFrame>
        <p:nvGraphicFramePr>
          <p:cNvPr id="14" name="图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645764"/>
              </p:ext>
            </p:extLst>
          </p:nvPr>
        </p:nvGraphicFramePr>
        <p:xfrm>
          <a:off x="539552" y="3941283"/>
          <a:ext cx="8363157" cy="223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70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存储</a:t>
            </a:r>
            <a:r>
              <a:rPr lang="en-US" altLang="zh-CN" dirty="0" smtClean="0"/>
              <a:t>IO</a:t>
            </a:r>
            <a:r>
              <a:rPr lang="zh-CN" altLang="en-US" dirty="0" smtClean="0"/>
              <a:t>带来的优势</a:t>
            </a:r>
            <a:endParaRPr lang="zh-CN" alt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0"/>
          <a:stretch/>
        </p:blipFill>
        <p:spPr bwMode="auto">
          <a:xfrm>
            <a:off x="3347864" y="1117198"/>
            <a:ext cx="4853658" cy="49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340768"/>
            <a:ext cx="2592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硬盘带宽利用率</a:t>
            </a:r>
            <a:r>
              <a:rPr lang="en-US" altLang="zh-CN" dirty="0" smtClean="0">
                <a:latin typeface="+mj-ea"/>
                <a:ea typeface="+mj-ea"/>
              </a:rPr>
              <a:t>37%,</a:t>
            </a:r>
            <a:r>
              <a:rPr lang="zh-CN" altLang="en-US" dirty="0" smtClean="0">
                <a:latin typeface="+mj-ea"/>
                <a:ea typeface="+mj-ea"/>
              </a:rPr>
              <a:t>还有很大的</a:t>
            </a:r>
            <a:r>
              <a:rPr lang="zh-CN" altLang="en-US" dirty="0">
                <a:latin typeface="+mj-ea"/>
                <a:ea typeface="+mj-ea"/>
              </a:rPr>
              <a:t>数据</a:t>
            </a:r>
            <a:r>
              <a:rPr lang="zh-CN" altLang="en-US" dirty="0" smtClean="0">
                <a:latin typeface="+mj-ea"/>
                <a:ea typeface="+mj-ea"/>
              </a:rPr>
              <a:t>写入空间可以提升。</a:t>
            </a:r>
            <a:endParaRPr lang="en-US" altLang="zh-CN" dirty="0" smtClean="0">
              <a:latin typeface="+mj-ea"/>
              <a:ea typeface="+mj-ea"/>
            </a:endParaRPr>
          </a:p>
          <a:p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采用分布式的存储方式化解</a:t>
            </a:r>
            <a:r>
              <a:rPr lang="zh-CN" altLang="en-US" dirty="0">
                <a:latin typeface="+mj-ea"/>
                <a:ea typeface="+mj-ea"/>
              </a:rPr>
              <a:t>了</a:t>
            </a:r>
            <a:r>
              <a:rPr lang="zh-CN" altLang="en-US" dirty="0" smtClean="0">
                <a:latin typeface="+mj-ea"/>
                <a:ea typeface="+mj-ea"/>
              </a:rPr>
              <a:t>单台</a:t>
            </a:r>
            <a:r>
              <a:rPr lang="en-US" altLang="zh-CN" dirty="0" smtClean="0">
                <a:latin typeface="+mj-ea"/>
                <a:ea typeface="+mj-ea"/>
              </a:rPr>
              <a:t>IO</a:t>
            </a:r>
            <a:r>
              <a:rPr lang="zh-CN" altLang="en-US" dirty="0" smtClean="0">
                <a:latin typeface="+mj-ea"/>
                <a:ea typeface="+mj-ea"/>
              </a:rPr>
              <a:t>的数据存储带宽瓶颈，这就是分布式的存储方式带来的高</a:t>
            </a:r>
            <a:r>
              <a:rPr lang="en-US" altLang="zh-CN" dirty="0" smtClean="0">
                <a:latin typeface="+mj-ea"/>
                <a:ea typeface="+mj-ea"/>
              </a:rPr>
              <a:t>IO</a:t>
            </a:r>
            <a:r>
              <a:rPr lang="zh-CN" altLang="en-US" dirty="0" smtClean="0">
                <a:latin typeface="+mj-ea"/>
                <a:ea typeface="+mj-ea"/>
              </a:rPr>
              <a:t>带宽优势。</a:t>
            </a:r>
            <a:endParaRPr lang="en-US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--</a:t>
            </a:r>
            <a:r>
              <a:rPr lang="zh-CN" altLang="en-US" dirty="0" smtClean="0">
                <a:latin typeface="+mj-ea"/>
                <a:ea typeface="+mj-ea"/>
              </a:rPr>
              <a:t>目前</a:t>
            </a:r>
            <a:r>
              <a:rPr lang="en-US" altLang="zh-CN" dirty="0" smtClean="0">
                <a:latin typeface="+mj-ea"/>
                <a:ea typeface="+mj-ea"/>
              </a:rPr>
              <a:t>NVST</a:t>
            </a:r>
            <a:r>
              <a:rPr lang="zh-CN" altLang="en-US" dirty="0" smtClean="0">
                <a:latin typeface="+mj-ea"/>
                <a:ea typeface="+mj-ea"/>
              </a:rPr>
              <a:t>的</a:t>
            </a:r>
            <a:r>
              <a:rPr lang="en-US" altLang="zh-CN" dirty="0">
                <a:latin typeface="+mj-ea"/>
              </a:rPr>
              <a:t>Hα</a:t>
            </a:r>
            <a:r>
              <a:rPr lang="zh-CN" altLang="en-US" dirty="0" smtClean="0">
                <a:latin typeface="+mj-ea"/>
                <a:ea typeface="+mj-ea"/>
              </a:rPr>
              <a:t>前置机使用直连式存储，没带</a:t>
            </a:r>
            <a:r>
              <a:rPr lang="en-US" altLang="zh-CN" dirty="0" smtClean="0">
                <a:latin typeface="+mj-ea"/>
                <a:ea typeface="+mj-ea"/>
              </a:rPr>
              <a:t>Raid</a:t>
            </a:r>
            <a:r>
              <a:rPr lang="zh-CN" altLang="en-US" dirty="0" smtClean="0">
                <a:latin typeface="+mj-ea"/>
                <a:ea typeface="+mj-ea"/>
              </a:rPr>
              <a:t>。</a:t>
            </a:r>
            <a:endParaRPr lang="en-US" altLang="zh-CN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9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27596</TotalTime>
  <Words>932</Words>
  <Application>Microsoft Office PowerPoint</Application>
  <PresentationFormat>全屏显示(4:3)</PresentationFormat>
  <Paragraphs>196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Times New Roman</vt:lpstr>
      <vt:lpstr>微软雅黑</vt:lpstr>
      <vt:lpstr>Aharoni</vt:lpstr>
      <vt:lpstr>Verdana</vt:lpstr>
      <vt:lpstr>Berlin Sans FB Demi</vt:lpstr>
      <vt:lpstr>黑体</vt:lpstr>
      <vt:lpstr>Calibri</vt:lpstr>
      <vt:lpstr>Wingdings</vt:lpstr>
      <vt:lpstr>Arial Black</vt:lpstr>
      <vt:lpstr>Impact</vt:lpstr>
      <vt:lpstr>Cambria Math</vt:lpstr>
      <vt:lpstr>Office 主题​​</vt:lpstr>
      <vt:lpstr>自定义设计方案</vt:lpstr>
      <vt:lpstr>PowerPoint 演示文稿</vt:lpstr>
      <vt:lpstr>文件海量存储研究进展</vt:lpstr>
      <vt:lpstr>报告内容</vt:lpstr>
      <vt:lpstr>澄江NVST[1]基本数据情况</vt:lpstr>
      <vt:lpstr>分布式文件系统Lustre存储Fits文件-lustre</vt:lpstr>
      <vt:lpstr>分布式文件系统Lustre存储Fits文件-Fits分布存储</vt:lpstr>
      <vt:lpstr>Lustre的使用情况-方式一（单通道）</vt:lpstr>
      <vt:lpstr>Lustre 网卡Bonding情况</vt:lpstr>
      <vt:lpstr>Lustre存储IO带来的优势</vt:lpstr>
      <vt:lpstr>Lustre的使用情况-方式二（单通道）</vt:lpstr>
      <vt:lpstr>遇到的问题和相关处理方法</vt:lpstr>
      <vt:lpstr>遇到的问题和相关处理方法</vt:lpstr>
      <vt:lpstr>遇到的问题和相关处理方法</vt:lpstr>
      <vt:lpstr>其他关于天文海量数据方面的关注</vt:lpstr>
      <vt:lpstr>未来工作</vt:lpstr>
      <vt:lpstr>未来工作- Multi-Clients as One屏蔽Clients差别</vt:lpstr>
      <vt:lpstr>未来工作-Multi-Clients as One屏蔽Clients差别</vt:lpstr>
      <vt:lpstr>总结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LiuYingbo</dc:creator>
  <cp:lastModifiedBy>USER</cp:lastModifiedBy>
  <cp:revision>678</cp:revision>
  <dcterms:created xsi:type="dcterms:W3CDTF">2011-11-10T14:29:59Z</dcterms:created>
  <dcterms:modified xsi:type="dcterms:W3CDTF">2012-11-29T03:41:04Z</dcterms:modified>
</cp:coreProperties>
</file>