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sldIdLst>
    <p:sldId id="267" r:id="rId2"/>
    <p:sldId id="312" r:id="rId3"/>
    <p:sldId id="337" r:id="rId4"/>
    <p:sldId id="348" r:id="rId5"/>
    <p:sldId id="313" r:id="rId6"/>
    <p:sldId id="349" r:id="rId7"/>
    <p:sldId id="338" r:id="rId8"/>
    <p:sldId id="320" r:id="rId9"/>
    <p:sldId id="317" r:id="rId10"/>
    <p:sldId id="339" r:id="rId11"/>
    <p:sldId id="340" r:id="rId12"/>
    <p:sldId id="292" r:id="rId13"/>
    <p:sldId id="295" r:id="rId14"/>
    <p:sldId id="343" r:id="rId15"/>
    <p:sldId id="300" r:id="rId16"/>
    <p:sldId id="304" r:id="rId17"/>
    <p:sldId id="341" r:id="rId18"/>
    <p:sldId id="327" r:id="rId19"/>
    <p:sldId id="325" r:id="rId20"/>
    <p:sldId id="322" r:id="rId21"/>
    <p:sldId id="323" r:id="rId22"/>
    <p:sldId id="324" r:id="rId23"/>
    <p:sldId id="328" r:id="rId24"/>
    <p:sldId id="342" r:id="rId25"/>
    <p:sldId id="330" r:id="rId26"/>
    <p:sldId id="345" r:id="rId27"/>
    <p:sldId id="331" r:id="rId28"/>
    <p:sldId id="346" r:id="rId29"/>
    <p:sldId id="347" r:id="rId30"/>
    <p:sldId id="350" r:id="rId31"/>
    <p:sldId id="296" r:id="rId32"/>
    <p:sldId id="333" r:id="rId33"/>
    <p:sldId id="276" r:id="rId34"/>
    <p:sldId id="344" r:id="rId35"/>
    <p:sldId id="309" r:id="rId36"/>
    <p:sldId id="306" r:id="rId37"/>
    <p:sldId id="307" r:id="rId38"/>
    <p:sldId id="308" r:id="rId39"/>
    <p:sldId id="311" r:id="rId40"/>
    <p:sldId id="310" r:id="rId41"/>
    <p:sldId id="336" r:id="rId42"/>
    <p:sldId id="275"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4" autoAdjust="0"/>
    <p:restoredTop sz="84257" autoAdjust="0"/>
  </p:normalViewPr>
  <p:slideViewPr>
    <p:cSldViewPr>
      <p:cViewPr varScale="1">
        <p:scale>
          <a:sx n="64" d="100"/>
          <a:sy n="64"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E99E50-6584-4B0D-87C6-8754DA708715}" type="doc">
      <dgm:prSet loTypeId="urn:microsoft.com/office/officeart/2008/layout/VerticalCurvedList" loCatId="list" qsTypeId="urn:microsoft.com/office/officeart/2005/8/quickstyle/3d3" qsCatId="3D" csTypeId="urn:microsoft.com/office/officeart/2005/8/colors/colorful1" csCatId="colorful" phldr="1"/>
      <dgm:spPr/>
      <dgm:t>
        <a:bodyPr/>
        <a:lstStyle/>
        <a:p>
          <a:endParaRPr lang="zh-CN" altLang="en-US"/>
        </a:p>
      </dgm:t>
    </dgm:pt>
    <dgm:pt modelId="{C4913A99-73C0-4CDB-9F7F-B34F571072C3}">
      <dgm:prSet/>
      <dgm:spPr/>
      <dgm:t>
        <a:bodyPr/>
        <a:lstStyle/>
        <a:p>
          <a:pPr rtl="0"/>
          <a:r>
            <a:rPr lang="zh-CN" b="1" dirty="0" smtClean="0">
              <a:effectLst>
                <a:outerShdw blurRad="38100" dist="38100" dir="2700000" algn="tl">
                  <a:srgbClr val="000000">
                    <a:alpha val="43137"/>
                  </a:srgbClr>
                </a:outerShdw>
              </a:effectLst>
            </a:rPr>
            <a:t>畅想虚拟世界</a:t>
          </a:r>
          <a:endParaRPr lang="zh-CN" b="1" dirty="0">
            <a:effectLst>
              <a:outerShdw blurRad="38100" dist="38100" dir="2700000" algn="tl">
                <a:srgbClr val="000000">
                  <a:alpha val="43137"/>
                </a:srgbClr>
              </a:outerShdw>
            </a:effectLst>
          </a:endParaRPr>
        </a:p>
      </dgm:t>
    </dgm:pt>
    <dgm:pt modelId="{6167C5E3-EAC4-4D8C-AB7C-41885C78CA37}" type="parTrans" cxnId="{EB78CC02-7E94-4798-9152-E6179B38320E}">
      <dgm:prSet/>
      <dgm:spPr/>
      <dgm:t>
        <a:bodyPr/>
        <a:lstStyle/>
        <a:p>
          <a:endParaRPr lang="zh-CN" altLang="en-US"/>
        </a:p>
      </dgm:t>
    </dgm:pt>
    <dgm:pt modelId="{A5F8442B-A162-4EF9-B380-83A7A0671B83}" type="sibTrans" cxnId="{EB78CC02-7E94-4798-9152-E6179B38320E}">
      <dgm:prSet/>
      <dgm:spPr/>
      <dgm:t>
        <a:bodyPr/>
        <a:lstStyle/>
        <a:p>
          <a:endParaRPr lang="zh-CN" altLang="en-US"/>
        </a:p>
      </dgm:t>
    </dgm:pt>
    <dgm:pt modelId="{68A3DE20-B3AA-4D1A-B91B-DD3361F69847}">
      <dgm:prSet/>
      <dgm:spPr/>
      <dgm:t>
        <a:bodyPr/>
        <a:lstStyle/>
        <a:p>
          <a:pPr rtl="0"/>
          <a:r>
            <a:rPr lang="zh-CN" b="1" dirty="0" smtClean="0">
              <a:effectLst>
                <a:outerShdw blurRad="38100" dist="38100" dir="2700000" algn="tl">
                  <a:srgbClr val="000000">
                    <a:alpha val="43137"/>
                  </a:srgbClr>
                </a:outerShdw>
              </a:effectLst>
            </a:rPr>
            <a:t>虚拟天文台数据模型</a:t>
          </a:r>
          <a:endParaRPr lang="zh-CN" b="1" dirty="0">
            <a:effectLst>
              <a:outerShdw blurRad="38100" dist="38100" dir="2700000" algn="tl">
                <a:srgbClr val="000000">
                  <a:alpha val="43137"/>
                </a:srgbClr>
              </a:outerShdw>
            </a:effectLst>
          </a:endParaRPr>
        </a:p>
      </dgm:t>
    </dgm:pt>
    <dgm:pt modelId="{C4FCA73E-C48B-4414-A80D-581BF7F45322}" type="parTrans" cxnId="{A3F0F2E8-5A6B-47C1-A9A3-34998DA24F37}">
      <dgm:prSet/>
      <dgm:spPr/>
      <dgm:t>
        <a:bodyPr/>
        <a:lstStyle/>
        <a:p>
          <a:endParaRPr lang="zh-CN" altLang="en-US"/>
        </a:p>
      </dgm:t>
    </dgm:pt>
    <dgm:pt modelId="{86C58224-BAC0-417A-9287-63C37C8827A1}" type="sibTrans" cxnId="{A3F0F2E8-5A6B-47C1-A9A3-34998DA24F37}">
      <dgm:prSet/>
      <dgm:spPr/>
      <dgm:t>
        <a:bodyPr/>
        <a:lstStyle/>
        <a:p>
          <a:endParaRPr lang="zh-CN" altLang="en-US"/>
        </a:p>
      </dgm:t>
    </dgm:pt>
    <dgm:pt modelId="{7CD6D6DF-AFE0-403F-9FDA-F1195D45C168}">
      <dgm:prSet/>
      <dgm:spPr/>
      <dgm:t>
        <a:bodyPr/>
        <a:lstStyle/>
        <a:p>
          <a:pPr rtl="0"/>
          <a:r>
            <a:rPr lang="zh-CN" b="1" dirty="0" smtClean="0">
              <a:effectLst>
                <a:outerShdw blurRad="38100" dist="38100" dir="2700000" algn="tl">
                  <a:srgbClr val="000000">
                    <a:alpha val="43137"/>
                  </a:srgbClr>
                </a:outerShdw>
              </a:effectLst>
            </a:rPr>
            <a:t>虚拟天文台存储需求</a:t>
          </a:r>
          <a:endParaRPr lang="zh-CN" b="1" dirty="0">
            <a:effectLst>
              <a:outerShdw blurRad="38100" dist="38100" dir="2700000" algn="tl">
                <a:srgbClr val="000000">
                  <a:alpha val="43137"/>
                </a:srgbClr>
              </a:outerShdw>
            </a:effectLst>
          </a:endParaRPr>
        </a:p>
      </dgm:t>
    </dgm:pt>
    <dgm:pt modelId="{671EDC1F-D5E5-4E46-90D2-A0F4D9892500}" type="parTrans" cxnId="{4376C257-7A5F-4B94-847B-A6587826AB99}">
      <dgm:prSet/>
      <dgm:spPr/>
      <dgm:t>
        <a:bodyPr/>
        <a:lstStyle/>
        <a:p>
          <a:endParaRPr lang="zh-CN" altLang="en-US"/>
        </a:p>
      </dgm:t>
    </dgm:pt>
    <dgm:pt modelId="{CBD78A11-84D1-4D16-AAF8-112818A42004}" type="sibTrans" cxnId="{4376C257-7A5F-4B94-847B-A6587826AB99}">
      <dgm:prSet/>
      <dgm:spPr/>
      <dgm:t>
        <a:bodyPr/>
        <a:lstStyle/>
        <a:p>
          <a:endParaRPr lang="zh-CN" altLang="en-US"/>
        </a:p>
      </dgm:t>
    </dgm:pt>
    <dgm:pt modelId="{C045A319-1405-40AA-A7E8-542BF0977A84}">
      <dgm:prSet/>
      <dgm:spPr/>
      <dgm:t>
        <a:bodyPr/>
        <a:lstStyle/>
        <a:p>
          <a:pPr rtl="0"/>
          <a:r>
            <a:rPr lang="zh-CN" b="1" dirty="0" smtClean="0">
              <a:effectLst>
                <a:outerShdw blurRad="38100" dist="38100" dir="2700000" algn="tl">
                  <a:srgbClr val="000000">
                    <a:alpha val="43137"/>
                  </a:srgbClr>
                </a:outerShdw>
              </a:effectLst>
            </a:rPr>
            <a:t>海量存储技术</a:t>
          </a:r>
          <a:endParaRPr lang="zh-CN" b="1" dirty="0">
            <a:effectLst>
              <a:outerShdw blurRad="38100" dist="38100" dir="2700000" algn="tl">
                <a:srgbClr val="000000">
                  <a:alpha val="43137"/>
                </a:srgbClr>
              </a:outerShdw>
            </a:effectLst>
          </a:endParaRPr>
        </a:p>
      </dgm:t>
    </dgm:pt>
    <dgm:pt modelId="{16167A3B-4572-48D9-8542-6CF32711942F}" type="parTrans" cxnId="{397F8F53-5B96-4262-8B64-B74D11289FE3}">
      <dgm:prSet/>
      <dgm:spPr/>
      <dgm:t>
        <a:bodyPr/>
        <a:lstStyle/>
        <a:p>
          <a:endParaRPr lang="zh-CN" altLang="en-US"/>
        </a:p>
      </dgm:t>
    </dgm:pt>
    <dgm:pt modelId="{C7D1B11A-E8BB-4901-A78F-70B5F753CE6E}" type="sibTrans" cxnId="{397F8F53-5B96-4262-8B64-B74D11289FE3}">
      <dgm:prSet/>
      <dgm:spPr/>
      <dgm:t>
        <a:bodyPr/>
        <a:lstStyle/>
        <a:p>
          <a:endParaRPr lang="zh-CN" altLang="en-US"/>
        </a:p>
      </dgm:t>
    </dgm:pt>
    <dgm:pt modelId="{33FCA037-4295-48D2-8DD6-8CA9472236C8}">
      <dgm:prSet/>
      <dgm:spPr/>
      <dgm:t>
        <a:bodyPr/>
        <a:lstStyle/>
        <a:p>
          <a:pPr rtl="0"/>
          <a:r>
            <a:rPr lang="zh-CN" b="1" dirty="0" smtClean="0">
              <a:effectLst>
                <a:outerShdw blurRad="38100" dist="38100" dir="2700000" algn="tl">
                  <a:srgbClr val="000000">
                    <a:alpha val="43137"/>
                  </a:srgbClr>
                </a:outerShdw>
              </a:effectLst>
            </a:rPr>
            <a:t>大数据技术</a:t>
          </a:r>
          <a:endParaRPr lang="zh-CN" b="1" dirty="0">
            <a:effectLst>
              <a:outerShdw blurRad="38100" dist="38100" dir="2700000" algn="tl">
                <a:srgbClr val="000000">
                  <a:alpha val="43137"/>
                </a:srgbClr>
              </a:outerShdw>
            </a:effectLst>
          </a:endParaRPr>
        </a:p>
      </dgm:t>
    </dgm:pt>
    <dgm:pt modelId="{4C48CABF-38C2-4EE5-B169-23BD56DAB17D}" type="parTrans" cxnId="{11487A76-E0A5-4EE8-8127-72BA98B05558}">
      <dgm:prSet/>
      <dgm:spPr/>
      <dgm:t>
        <a:bodyPr/>
        <a:lstStyle/>
        <a:p>
          <a:endParaRPr lang="zh-CN" altLang="en-US"/>
        </a:p>
      </dgm:t>
    </dgm:pt>
    <dgm:pt modelId="{1F4E9F14-127F-462B-AF52-E5A2AC832417}" type="sibTrans" cxnId="{11487A76-E0A5-4EE8-8127-72BA98B05558}">
      <dgm:prSet/>
      <dgm:spPr/>
      <dgm:t>
        <a:bodyPr/>
        <a:lstStyle/>
        <a:p>
          <a:endParaRPr lang="zh-CN" altLang="en-US"/>
        </a:p>
      </dgm:t>
    </dgm:pt>
    <dgm:pt modelId="{04FA3B54-51FE-442A-92DE-CE357CB83CF9}">
      <dgm:prSet/>
      <dgm:spPr/>
      <dgm:t>
        <a:bodyPr/>
        <a:lstStyle/>
        <a:p>
          <a:pPr rtl="0"/>
          <a:r>
            <a:rPr lang="zh-CN" b="1" dirty="0" smtClean="0">
              <a:effectLst>
                <a:outerShdw blurRad="38100" dist="38100" dir="2700000" algn="tl">
                  <a:srgbClr val="000000">
                    <a:alpha val="43137"/>
                  </a:srgbClr>
                </a:outerShdw>
              </a:effectLst>
            </a:rPr>
            <a:t>曙光海量数据解决之道</a:t>
          </a:r>
          <a:endParaRPr lang="zh-CN" b="1" dirty="0">
            <a:effectLst>
              <a:outerShdw blurRad="38100" dist="38100" dir="2700000" algn="tl">
                <a:srgbClr val="000000">
                  <a:alpha val="43137"/>
                </a:srgbClr>
              </a:outerShdw>
            </a:effectLst>
          </a:endParaRPr>
        </a:p>
      </dgm:t>
    </dgm:pt>
    <dgm:pt modelId="{6ADD1FF8-2BB7-468B-B9FC-C736CB21949E}" type="parTrans" cxnId="{2CD08F0F-2D15-48D0-A2EB-0B1E9CE9B461}">
      <dgm:prSet/>
      <dgm:spPr/>
      <dgm:t>
        <a:bodyPr/>
        <a:lstStyle/>
        <a:p>
          <a:endParaRPr lang="zh-CN" altLang="en-US"/>
        </a:p>
      </dgm:t>
    </dgm:pt>
    <dgm:pt modelId="{E0E41D51-1D97-47CD-B837-EA8CC417E861}" type="sibTrans" cxnId="{2CD08F0F-2D15-48D0-A2EB-0B1E9CE9B461}">
      <dgm:prSet/>
      <dgm:spPr/>
      <dgm:t>
        <a:bodyPr/>
        <a:lstStyle/>
        <a:p>
          <a:endParaRPr lang="zh-CN" altLang="en-US"/>
        </a:p>
      </dgm:t>
    </dgm:pt>
    <dgm:pt modelId="{0B5BF912-9E9E-446B-93DA-E4828F7ED4E3}">
      <dgm:prSet/>
      <dgm:spPr/>
      <dgm:t>
        <a:bodyPr/>
        <a:lstStyle/>
        <a:p>
          <a:pPr rtl="0"/>
          <a:r>
            <a:rPr lang="zh-CN" b="1" dirty="0" smtClean="0">
              <a:effectLst>
                <a:outerShdw blurRad="38100" dist="38100" dir="2700000" algn="tl">
                  <a:srgbClr val="000000">
                    <a:alpha val="43137"/>
                  </a:srgbClr>
                </a:outerShdw>
              </a:effectLst>
            </a:rPr>
            <a:t>致谢</a:t>
          </a:r>
          <a:endParaRPr lang="zh-CN" b="1" dirty="0">
            <a:effectLst>
              <a:outerShdw blurRad="38100" dist="38100" dir="2700000" algn="tl">
                <a:srgbClr val="000000">
                  <a:alpha val="43137"/>
                </a:srgbClr>
              </a:outerShdw>
            </a:effectLst>
          </a:endParaRPr>
        </a:p>
      </dgm:t>
    </dgm:pt>
    <dgm:pt modelId="{CE78A829-4E8B-43C9-AC4F-7F327F584EBB}" type="parTrans" cxnId="{592FDEC7-1E4C-45B2-A00E-E98B12F973C8}">
      <dgm:prSet/>
      <dgm:spPr/>
      <dgm:t>
        <a:bodyPr/>
        <a:lstStyle/>
        <a:p>
          <a:endParaRPr lang="zh-CN" altLang="en-US"/>
        </a:p>
      </dgm:t>
    </dgm:pt>
    <dgm:pt modelId="{A34DD3B9-52CF-4970-8D10-095F322ED3DA}" type="sibTrans" cxnId="{592FDEC7-1E4C-45B2-A00E-E98B12F973C8}">
      <dgm:prSet/>
      <dgm:spPr/>
      <dgm:t>
        <a:bodyPr/>
        <a:lstStyle/>
        <a:p>
          <a:endParaRPr lang="zh-CN" altLang="en-US"/>
        </a:p>
      </dgm:t>
    </dgm:pt>
    <dgm:pt modelId="{F2FD36FD-D396-4B0B-BC11-AA50799D2E98}" type="pres">
      <dgm:prSet presAssocID="{C4E99E50-6584-4B0D-87C6-8754DA708715}" presName="Name0" presStyleCnt="0">
        <dgm:presLayoutVars>
          <dgm:chMax val="7"/>
          <dgm:chPref val="7"/>
          <dgm:dir/>
        </dgm:presLayoutVars>
      </dgm:prSet>
      <dgm:spPr/>
      <dgm:t>
        <a:bodyPr/>
        <a:lstStyle/>
        <a:p>
          <a:endParaRPr lang="zh-CN" altLang="en-US"/>
        </a:p>
      </dgm:t>
    </dgm:pt>
    <dgm:pt modelId="{9FFD4F58-04EC-447E-9B80-E3ABFCD52434}" type="pres">
      <dgm:prSet presAssocID="{C4E99E50-6584-4B0D-87C6-8754DA708715}" presName="Name1" presStyleCnt="0"/>
      <dgm:spPr/>
    </dgm:pt>
    <dgm:pt modelId="{279CAFBA-E4DD-4CFB-BA64-641FA1417F93}" type="pres">
      <dgm:prSet presAssocID="{C4E99E50-6584-4B0D-87C6-8754DA708715}" presName="cycle" presStyleCnt="0"/>
      <dgm:spPr/>
    </dgm:pt>
    <dgm:pt modelId="{C146F900-743A-43EA-A268-C448AD8C4A4D}" type="pres">
      <dgm:prSet presAssocID="{C4E99E50-6584-4B0D-87C6-8754DA708715}" presName="srcNode" presStyleLbl="node1" presStyleIdx="0" presStyleCnt="7"/>
      <dgm:spPr/>
    </dgm:pt>
    <dgm:pt modelId="{EC2795F9-2897-4A68-B241-F105985A938B}" type="pres">
      <dgm:prSet presAssocID="{C4E99E50-6584-4B0D-87C6-8754DA708715}" presName="conn" presStyleLbl="parChTrans1D2" presStyleIdx="0" presStyleCnt="1"/>
      <dgm:spPr/>
      <dgm:t>
        <a:bodyPr/>
        <a:lstStyle/>
        <a:p>
          <a:endParaRPr lang="zh-CN" altLang="en-US"/>
        </a:p>
      </dgm:t>
    </dgm:pt>
    <dgm:pt modelId="{A152FE3C-AA0D-4695-B458-5BD623FB8600}" type="pres">
      <dgm:prSet presAssocID="{C4E99E50-6584-4B0D-87C6-8754DA708715}" presName="extraNode" presStyleLbl="node1" presStyleIdx="0" presStyleCnt="7"/>
      <dgm:spPr/>
    </dgm:pt>
    <dgm:pt modelId="{0D7BAD92-DF50-4365-9DF0-BBF37872BB4C}" type="pres">
      <dgm:prSet presAssocID="{C4E99E50-6584-4B0D-87C6-8754DA708715}" presName="dstNode" presStyleLbl="node1" presStyleIdx="0" presStyleCnt="7"/>
      <dgm:spPr/>
    </dgm:pt>
    <dgm:pt modelId="{0877C170-77DC-4FD1-8C60-6FEF82CC94D5}" type="pres">
      <dgm:prSet presAssocID="{C4913A99-73C0-4CDB-9F7F-B34F571072C3}" presName="text_1" presStyleLbl="node1" presStyleIdx="0" presStyleCnt="7">
        <dgm:presLayoutVars>
          <dgm:bulletEnabled val="1"/>
        </dgm:presLayoutVars>
      </dgm:prSet>
      <dgm:spPr/>
      <dgm:t>
        <a:bodyPr/>
        <a:lstStyle/>
        <a:p>
          <a:endParaRPr lang="zh-CN" altLang="en-US"/>
        </a:p>
      </dgm:t>
    </dgm:pt>
    <dgm:pt modelId="{F6233A53-D068-4943-8C5E-3757177C2E9F}" type="pres">
      <dgm:prSet presAssocID="{C4913A99-73C0-4CDB-9F7F-B34F571072C3}" presName="accent_1" presStyleCnt="0"/>
      <dgm:spPr/>
    </dgm:pt>
    <dgm:pt modelId="{8ED24FCF-8881-4C73-AE3C-7B422AC00452}" type="pres">
      <dgm:prSet presAssocID="{C4913A99-73C0-4CDB-9F7F-B34F571072C3}" presName="accentRepeatNode" presStyleLbl="solidFgAcc1" presStyleIdx="0" presStyleCnt="7"/>
      <dgm:spPr/>
    </dgm:pt>
    <dgm:pt modelId="{4BCD2677-BF78-4D63-83F1-645082182DAD}" type="pres">
      <dgm:prSet presAssocID="{68A3DE20-B3AA-4D1A-B91B-DD3361F69847}" presName="text_2" presStyleLbl="node1" presStyleIdx="1" presStyleCnt="7">
        <dgm:presLayoutVars>
          <dgm:bulletEnabled val="1"/>
        </dgm:presLayoutVars>
      </dgm:prSet>
      <dgm:spPr/>
      <dgm:t>
        <a:bodyPr/>
        <a:lstStyle/>
        <a:p>
          <a:endParaRPr lang="zh-CN" altLang="en-US"/>
        </a:p>
      </dgm:t>
    </dgm:pt>
    <dgm:pt modelId="{C7E7343E-D8D9-4A77-9D8A-1529F842594E}" type="pres">
      <dgm:prSet presAssocID="{68A3DE20-B3AA-4D1A-B91B-DD3361F69847}" presName="accent_2" presStyleCnt="0"/>
      <dgm:spPr/>
    </dgm:pt>
    <dgm:pt modelId="{691B47FE-BFF7-4142-92FA-D64251209A1B}" type="pres">
      <dgm:prSet presAssocID="{68A3DE20-B3AA-4D1A-B91B-DD3361F69847}" presName="accentRepeatNode" presStyleLbl="solidFgAcc1" presStyleIdx="1" presStyleCnt="7"/>
      <dgm:spPr/>
    </dgm:pt>
    <dgm:pt modelId="{C3770865-9F70-4B22-BF2A-F582B5DA325E}" type="pres">
      <dgm:prSet presAssocID="{7CD6D6DF-AFE0-403F-9FDA-F1195D45C168}" presName="text_3" presStyleLbl="node1" presStyleIdx="2" presStyleCnt="7">
        <dgm:presLayoutVars>
          <dgm:bulletEnabled val="1"/>
        </dgm:presLayoutVars>
      </dgm:prSet>
      <dgm:spPr/>
      <dgm:t>
        <a:bodyPr/>
        <a:lstStyle/>
        <a:p>
          <a:endParaRPr lang="zh-CN" altLang="en-US"/>
        </a:p>
      </dgm:t>
    </dgm:pt>
    <dgm:pt modelId="{6D7FF524-18DD-425D-847E-7C2D65FC6ECA}" type="pres">
      <dgm:prSet presAssocID="{7CD6D6DF-AFE0-403F-9FDA-F1195D45C168}" presName="accent_3" presStyleCnt="0"/>
      <dgm:spPr/>
    </dgm:pt>
    <dgm:pt modelId="{481AE234-8D41-41B5-A790-17D57E8592AB}" type="pres">
      <dgm:prSet presAssocID="{7CD6D6DF-AFE0-403F-9FDA-F1195D45C168}" presName="accentRepeatNode" presStyleLbl="solidFgAcc1" presStyleIdx="2" presStyleCnt="7"/>
      <dgm:spPr/>
    </dgm:pt>
    <dgm:pt modelId="{6059640A-D322-41E8-AD26-2ECA358CF44B}" type="pres">
      <dgm:prSet presAssocID="{C045A319-1405-40AA-A7E8-542BF0977A84}" presName="text_4" presStyleLbl="node1" presStyleIdx="3" presStyleCnt="7">
        <dgm:presLayoutVars>
          <dgm:bulletEnabled val="1"/>
        </dgm:presLayoutVars>
      </dgm:prSet>
      <dgm:spPr/>
      <dgm:t>
        <a:bodyPr/>
        <a:lstStyle/>
        <a:p>
          <a:endParaRPr lang="zh-CN" altLang="en-US"/>
        </a:p>
      </dgm:t>
    </dgm:pt>
    <dgm:pt modelId="{7C4EDDF8-A45D-4C73-8267-3F73BFE20F65}" type="pres">
      <dgm:prSet presAssocID="{C045A319-1405-40AA-A7E8-542BF0977A84}" presName="accent_4" presStyleCnt="0"/>
      <dgm:spPr/>
    </dgm:pt>
    <dgm:pt modelId="{97F9EA0D-EA23-44EC-B358-99DABD90C781}" type="pres">
      <dgm:prSet presAssocID="{C045A319-1405-40AA-A7E8-542BF0977A84}" presName="accentRepeatNode" presStyleLbl="solidFgAcc1" presStyleIdx="3" presStyleCnt="7"/>
      <dgm:spPr/>
    </dgm:pt>
    <dgm:pt modelId="{40E08136-F197-4C71-BE60-464DA59B5130}" type="pres">
      <dgm:prSet presAssocID="{33FCA037-4295-48D2-8DD6-8CA9472236C8}" presName="text_5" presStyleLbl="node1" presStyleIdx="4" presStyleCnt="7">
        <dgm:presLayoutVars>
          <dgm:bulletEnabled val="1"/>
        </dgm:presLayoutVars>
      </dgm:prSet>
      <dgm:spPr/>
      <dgm:t>
        <a:bodyPr/>
        <a:lstStyle/>
        <a:p>
          <a:endParaRPr lang="zh-CN" altLang="en-US"/>
        </a:p>
      </dgm:t>
    </dgm:pt>
    <dgm:pt modelId="{4B647907-4C0D-4A13-B851-3FF08A01A56D}" type="pres">
      <dgm:prSet presAssocID="{33FCA037-4295-48D2-8DD6-8CA9472236C8}" presName="accent_5" presStyleCnt="0"/>
      <dgm:spPr/>
    </dgm:pt>
    <dgm:pt modelId="{E922B04A-A228-43DD-AE2C-160E98BDED54}" type="pres">
      <dgm:prSet presAssocID="{33FCA037-4295-48D2-8DD6-8CA9472236C8}" presName="accentRepeatNode" presStyleLbl="solidFgAcc1" presStyleIdx="4" presStyleCnt="7"/>
      <dgm:spPr/>
    </dgm:pt>
    <dgm:pt modelId="{61E93755-0DD4-4689-B147-1C9582A898E0}" type="pres">
      <dgm:prSet presAssocID="{04FA3B54-51FE-442A-92DE-CE357CB83CF9}" presName="text_6" presStyleLbl="node1" presStyleIdx="5" presStyleCnt="7">
        <dgm:presLayoutVars>
          <dgm:bulletEnabled val="1"/>
        </dgm:presLayoutVars>
      </dgm:prSet>
      <dgm:spPr/>
      <dgm:t>
        <a:bodyPr/>
        <a:lstStyle/>
        <a:p>
          <a:endParaRPr lang="zh-CN" altLang="en-US"/>
        </a:p>
      </dgm:t>
    </dgm:pt>
    <dgm:pt modelId="{FADD823F-3F3D-4F66-BC8C-DD9E5DEF285B}" type="pres">
      <dgm:prSet presAssocID="{04FA3B54-51FE-442A-92DE-CE357CB83CF9}" presName="accent_6" presStyleCnt="0"/>
      <dgm:spPr/>
    </dgm:pt>
    <dgm:pt modelId="{8696100F-DB4E-46C0-BD18-92432A977A40}" type="pres">
      <dgm:prSet presAssocID="{04FA3B54-51FE-442A-92DE-CE357CB83CF9}" presName="accentRepeatNode" presStyleLbl="solidFgAcc1" presStyleIdx="5" presStyleCnt="7"/>
      <dgm:spPr/>
    </dgm:pt>
    <dgm:pt modelId="{4276290A-6DEF-46BB-AF0A-6C247B043DE9}" type="pres">
      <dgm:prSet presAssocID="{0B5BF912-9E9E-446B-93DA-E4828F7ED4E3}" presName="text_7" presStyleLbl="node1" presStyleIdx="6" presStyleCnt="7">
        <dgm:presLayoutVars>
          <dgm:bulletEnabled val="1"/>
        </dgm:presLayoutVars>
      </dgm:prSet>
      <dgm:spPr/>
      <dgm:t>
        <a:bodyPr/>
        <a:lstStyle/>
        <a:p>
          <a:endParaRPr lang="zh-CN" altLang="en-US"/>
        </a:p>
      </dgm:t>
    </dgm:pt>
    <dgm:pt modelId="{9F55A275-E769-4137-B9D7-7EF881BAC4B0}" type="pres">
      <dgm:prSet presAssocID="{0B5BF912-9E9E-446B-93DA-E4828F7ED4E3}" presName="accent_7" presStyleCnt="0"/>
      <dgm:spPr/>
    </dgm:pt>
    <dgm:pt modelId="{DFE5A3D3-CE3A-49D9-858C-79ACC6090A07}" type="pres">
      <dgm:prSet presAssocID="{0B5BF912-9E9E-446B-93DA-E4828F7ED4E3}" presName="accentRepeatNode" presStyleLbl="solidFgAcc1" presStyleIdx="6" presStyleCnt="7"/>
      <dgm:spPr/>
    </dgm:pt>
  </dgm:ptLst>
  <dgm:cxnLst>
    <dgm:cxn modelId="{A3F0F2E8-5A6B-47C1-A9A3-34998DA24F37}" srcId="{C4E99E50-6584-4B0D-87C6-8754DA708715}" destId="{68A3DE20-B3AA-4D1A-B91B-DD3361F69847}" srcOrd="1" destOrd="0" parTransId="{C4FCA73E-C48B-4414-A80D-581BF7F45322}" sibTransId="{86C58224-BAC0-417A-9287-63C37C8827A1}"/>
    <dgm:cxn modelId="{0B58901B-089C-45C7-AB3C-9A1674B2CCC7}" type="presOf" srcId="{7CD6D6DF-AFE0-403F-9FDA-F1195D45C168}" destId="{C3770865-9F70-4B22-BF2A-F582B5DA325E}" srcOrd="0" destOrd="0" presId="urn:microsoft.com/office/officeart/2008/layout/VerticalCurvedList"/>
    <dgm:cxn modelId="{97F81D89-5D23-43C0-BF64-BD5534548187}" type="presOf" srcId="{68A3DE20-B3AA-4D1A-B91B-DD3361F69847}" destId="{4BCD2677-BF78-4D63-83F1-645082182DAD}" srcOrd="0" destOrd="0" presId="urn:microsoft.com/office/officeart/2008/layout/VerticalCurvedList"/>
    <dgm:cxn modelId="{4376C257-7A5F-4B94-847B-A6587826AB99}" srcId="{C4E99E50-6584-4B0D-87C6-8754DA708715}" destId="{7CD6D6DF-AFE0-403F-9FDA-F1195D45C168}" srcOrd="2" destOrd="0" parTransId="{671EDC1F-D5E5-4E46-90D2-A0F4D9892500}" sibTransId="{CBD78A11-84D1-4D16-AAF8-112818A42004}"/>
    <dgm:cxn modelId="{11487A76-E0A5-4EE8-8127-72BA98B05558}" srcId="{C4E99E50-6584-4B0D-87C6-8754DA708715}" destId="{33FCA037-4295-48D2-8DD6-8CA9472236C8}" srcOrd="4" destOrd="0" parTransId="{4C48CABF-38C2-4EE5-B169-23BD56DAB17D}" sibTransId="{1F4E9F14-127F-462B-AF52-E5A2AC832417}"/>
    <dgm:cxn modelId="{E919743E-E720-41B8-A6E3-C92DD9DF0689}" type="presOf" srcId="{04FA3B54-51FE-442A-92DE-CE357CB83CF9}" destId="{61E93755-0DD4-4689-B147-1C9582A898E0}" srcOrd="0" destOrd="0" presId="urn:microsoft.com/office/officeart/2008/layout/VerticalCurvedList"/>
    <dgm:cxn modelId="{2CD08F0F-2D15-48D0-A2EB-0B1E9CE9B461}" srcId="{C4E99E50-6584-4B0D-87C6-8754DA708715}" destId="{04FA3B54-51FE-442A-92DE-CE357CB83CF9}" srcOrd="5" destOrd="0" parTransId="{6ADD1FF8-2BB7-468B-B9FC-C736CB21949E}" sibTransId="{E0E41D51-1D97-47CD-B837-EA8CC417E861}"/>
    <dgm:cxn modelId="{EB78CC02-7E94-4798-9152-E6179B38320E}" srcId="{C4E99E50-6584-4B0D-87C6-8754DA708715}" destId="{C4913A99-73C0-4CDB-9F7F-B34F571072C3}" srcOrd="0" destOrd="0" parTransId="{6167C5E3-EAC4-4D8C-AB7C-41885C78CA37}" sibTransId="{A5F8442B-A162-4EF9-B380-83A7A0671B83}"/>
    <dgm:cxn modelId="{D2C8DE54-C81D-4EA6-95B5-861F77F178A1}" type="presOf" srcId="{C045A319-1405-40AA-A7E8-542BF0977A84}" destId="{6059640A-D322-41E8-AD26-2ECA358CF44B}" srcOrd="0" destOrd="0" presId="urn:microsoft.com/office/officeart/2008/layout/VerticalCurvedList"/>
    <dgm:cxn modelId="{397F8F53-5B96-4262-8B64-B74D11289FE3}" srcId="{C4E99E50-6584-4B0D-87C6-8754DA708715}" destId="{C045A319-1405-40AA-A7E8-542BF0977A84}" srcOrd="3" destOrd="0" parTransId="{16167A3B-4572-48D9-8542-6CF32711942F}" sibTransId="{C7D1B11A-E8BB-4901-A78F-70B5F753CE6E}"/>
    <dgm:cxn modelId="{8465A770-62B6-40D2-90D6-A69DCA9D02FD}" type="presOf" srcId="{C4E99E50-6584-4B0D-87C6-8754DA708715}" destId="{F2FD36FD-D396-4B0B-BC11-AA50799D2E98}" srcOrd="0" destOrd="0" presId="urn:microsoft.com/office/officeart/2008/layout/VerticalCurvedList"/>
    <dgm:cxn modelId="{24CAA094-E505-4C95-9F99-661466C577C0}" type="presOf" srcId="{A5F8442B-A162-4EF9-B380-83A7A0671B83}" destId="{EC2795F9-2897-4A68-B241-F105985A938B}" srcOrd="0" destOrd="0" presId="urn:microsoft.com/office/officeart/2008/layout/VerticalCurvedList"/>
    <dgm:cxn modelId="{B9E490D3-271F-49B0-B86D-FCEDA8D52A1E}" type="presOf" srcId="{33FCA037-4295-48D2-8DD6-8CA9472236C8}" destId="{40E08136-F197-4C71-BE60-464DA59B5130}" srcOrd="0" destOrd="0" presId="urn:microsoft.com/office/officeart/2008/layout/VerticalCurvedList"/>
    <dgm:cxn modelId="{592FDEC7-1E4C-45B2-A00E-E98B12F973C8}" srcId="{C4E99E50-6584-4B0D-87C6-8754DA708715}" destId="{0B5BF912-9E9E-446B-93DA-E4828F7ED4E3}" srcOrd="6" destOrd="0" parTransId="{CE78A829-4E8B-43C9-AC4F-7F327F584EBB}" sibTransId="{A34DD3B9-52CF-4970-8D10-095F322ED3DA}"/>
    <dgm:cxn modelId="{8AB4EACF-3440-421D-95C2-3FF10FE3D640}" type="presOf" srcId="{0B5BF912-9E9E-446B-93DA-E4828F7ED4E3}" destId="{4276290A-6DEF-46BB-AF0A-6C247B043DE9}" srcOrd="0" destOrd="0" presId="urn:microsoft.com/office/officeart/2008/layout/VerticalCurvedList"/>
    <dgm:cxn modelId="{1DB127E3-D534-4896-9E11-2972B4B283E5}" type="presOf" srcId="{C4913A99-73C0-4CDB-9F7F-B34F571072C3}" destId="{0877C170-77DC-4FD1-8C60-6FEF82CC94D5}" srcOrd="0" destOrd="0" presId="urn:microsoft.com/office/officeart/2008/layout/VerticalCurvedList"/>
    <dgm:cxn modelId="{996BB232-BDA3-4E4E-9382-448F54A3DB61}" type="presParOf" srcId="{F2FD36FD-D396-4B0B-BC11-AA50799D2E98}" destId="{9FFD4F58-04EC-447E-9B80-E3ABFCD52434}" srcOrd="0" destOrd="0" presId="urn:microsoft.com/office/officeart/2008/layout/VerticalCurvedList"/>
    <dgm:cxn modelId="{C4E410FD-CCCB-4DA0-8684-6E5820E2B946}" type="presParOf" srcId="{9FFD4F58-04EC-447E-9B80-E3ABFCD52434}" destId="{279CAFBA-E4DD-4CFB-BA64-641FA1417F93}" srcOrd="0" destOrd="0" presId="urn:microsoft.com/office/officeart/2008/layout/VerticalCurvedList"/>
    <dgm:cxn modelId="{B7F814FF-7106-4C90-BFC2-16ACBD09DEB1}" type="presParOf" srcId="{279CAFBA-E4DD-4CFB-BA64-641FA1417F93}" destId="{C146F900-743A-43EA-A268-C448AD8C4A4D}" srcOrd="0" destOrd="0" presId="urn:microsoft.com/office/officeart/2008/layout/VerticalCurvedList"/>
    <dgm:cxn modelId="{A385FFB2-81C6-44C1-A5B3-06451CFF6358}" type="presParOf" srcId="{279CAFBA-E4DD-4CFB-BA64-641FA1417F93}" destId="{EC2795F9-2897-4A68-B241-F105985A938B}" srcOrd="1" destOrd="0" presId="urn:microsoft.com/office/officeart/2008/layout/VerticalCurvedList"/>
    <dgm:cxn modelId="{066640A6-42B2-4BC8-AF80-29AC6AEB1F1F}" type="presParOf" srcId="{279CAFBA-E4DD-4CFB-BA64-641FA1417F93}" destId="{A152FE3C-AA0D-4695-B458-5BD623FB8600}" srcOrd="2" destOrd="0" presId="urn:microsoft.com/office/officeart/2008/layout/VerticalCurvedList"/>
    <dgm:cxn modelId="{7922E1D5-A3CC-4A6D-9DDB-A7544F32423D}" type="presParOf" srcId="{279CAFBA-E4DD-4CFB-BA64-641FA1417F93}" destId="{0D7BAD92-DF50-4365-9DF0-BBF37872BB4C}" srcOrd="3" destOrd="0" presId="urn:microsoft.com/office/officeart/2008/layout/VerticalCurvedList"/>
    <dgm:cxn modelId="{BE7EEFA8-7771-4BAE-82D1-92641717364A}" type="presParOf" srcId="{9FFD4F58-04EC-447E-9B80-E3ABFCD52434}" destId="{0877C170-77DC-4FD1-8C60-6FEF82CC94D5}" srcOrd="1" destOrd="0" presId="urn:microsoft.com/office/officeart/2008/layout/VerticalCurvedList"/>
    <dgm:cxn modelId="{8CA86A62-A316-411F-95ED-AB028AA79247}" type="presParOf" srcId="{9FFD4F58-04EC-447E-9B80-E3ABFCD52434}" destId="{F6233A53-D068-4943-8C5E-3757177C2E9F}" srcOrd="2" destOrd="0" presId="urn:microsoft.com/office/officeart/2008/layout/VerticalCurvedList"/>
    <dgm:cxn modelId="{B44870B2-F35F-443A-A365-38A0F07D5EC0}" type="presParOf" srcId="{F6233A53-D068-4943-8C5E-3757177C2E9F}" destId="{8ED24FCF-8881-4C73-AE3C-7B422AC00452}" srcOrd="0" destOrd="0" presId="urn:microsoft.com/office/officeart/2008/layout/VerticalCurvedList"/>
    <dgm:cxn modelId="{D4842F9D-31E3-47A4-AB23-B077EC296528}" type="presParOf" srcId="{9FFD4F58-04EC-447E-9B80-E3ABFCD52434}" destId="{4BCD2677-BF78-4D63-83F1-645082182DAD}" srcOrd="3" destOrd="0" presId="urn:microsoft.com/office/officeart/2008/layout/VerticalCurvedList"/>
    <dgm:cxn modelId="{76BC1731-476F-48C2-A4ED-CC0E60E7DC3C}" type="presParOf" srcId="{9FFD4F58-04EC-447E-9B80-E3ABFCD52434}" destId="{C7E7343E-D8D9-4A77-9D8A-1529F842594E}" srcOrd="4" destOrd="0" presId="urn:microsoft.com/office/officeart/2008/layout/VerticalCurvedList"/>
    <dgm:cxn modelId="{AE449F0D-D4CC-488F-A649-D184230937AA}" type="presParOf" srcId="{C7E7343E-D8D9-4A77-9D8A-1529F842594E}" destId="{691B47FE-BFF7-4142-92FA-D64251209A1B}" srcOrd="0" destOrd="0" presId="urn:microsoft.com/office/officeart/2008/layout/VerticalCurvedList"/>
    <dgm:cxn modelId="{68236B28-81C6-4402-BD46-1DCC6B3958E1}" type="presParOf" srcId="{9FFD4F58-04EC-447E-9B80-E3ABFCD52434}" destId="{C3770865-9F70-4B22-BF2A-F582B5DA325E}" srcOrd="5" destOrd="0" presId="urn:microsoft.com/office/officeart/2008/layout/VerticalCurvedList"/>
    <dgm:cxn modelId="{986AC515-833D-4C0F-8AAF-0ACB6302B39C}" type="presParOf" srcId="{9FFD4F58-04EC-447E-9B80-E3ABFCD52434}" destId="{6D7FF524-18DD-425D-847E-7C2D65FC6ECA}" srcOrd="6" destOrd="0" presId="urn:microsoft.com/office/officeart/2008/layout/VerticalCurvedList"/>
    <dgm:cxn modelId="{E5A28CF6-2BD8-4277-878F-AD4C29528EDC}" type="presParOf" srcId="{6D7FF524-18DD-425D-847E-7C2D65FC6ECA}" destId="{481AE234-8D41-41B5-A790-17D57E8592AB}" srcOrd="0" destOrd="0" presId="urn:microsoft.com/office/officeart/2008/layout/VerticalCurvedList"/>
    <dgm:cxn modelId="{91558077-7D18-4B62-ADF9-AF460DDDA993}" type="presParOf" srcId="{9FFD4F58-04EC-447E-9B80-E3ABFCD52434}" destId="{6059640A-D322-41E8-AD26-2ECA358CF44B}" srcOrd="7" destOrd="0" presId="urn:microsoft.com/office/officeart/2008/layout/VerticalCurvedList"/>
    <dgm:cxn modelId="{3E911B68-1C65-4697-BC25-0C5741A189B5}" type="presParOf" srcId="{9FFD4F58-04EC-447E-9B80-E3ABFCD52434}" destId="{7C4EDDF8-A45D-4C73-8267-3F73BFE20F65}" srcOrd="8" destOrd="0" presId="urn:microsoft.com/office/officeart/2008/layout/VerticalCurvedList"/>
    <dgm:cxn modelId="{9E431E65-AFC0-4818-A86C-435BF69FA6C3}" type="presParOf" srcId="{7C4EDDF8-A45D-4C73-8267-3F73BFE20F65}" destId="{97F9EA0D-EA23-44EC-B358-99DABD90C781}" srcOrd="0" destOrd="0" presId="urn:microsoft.com/office/officeart/2008/layout/VerticalCurvedList"/>
    <dgm:cxn modelId="{866ECAFF-6D6F-44D2-A8B1-302B8200EBD8}" type="presParOf" srcId="{9FFD4F58-04EC-447E-9B80-E3ABFCD52434}" destId="{40E08136-F197-4C71-BE60-464DA59B5130}" srcOrd="9" destOrd="0" presId="urn:microsoft.com/office/officeart/2008/layout/VerticalCurvedList"/>
    <dgm:cxn modelId="{9AC12A3D-A2D2-43A6-91FA-0AAEBA2D26F4}" type="presParOf" srcId="{9FFD4F58-04EC-447E-9B80-E3ABFCD52434}" destId="{4B647907-4C0D-4A13-B851-3FF08A01A56D}" srcOrd="10" destOrd="0" presId="urn:microsoft.com/office/officeart/2008/layout/VerticalCurvedList"/>
    <dgm:cxn modelId="{379D80F0-2817-4851-84D3-220E8C8FFF01}" type="presParOf" srcId="{4B647907-4C0D-4A13-B851-3FF08A01A56D}" destId="{E922B04A-A228-43DD-AE2C-160E98BDED54}" srcOrd="0" destOrd="0" presId="urn:microsoft.com/office/officeart/2008/layout/VerticalCurvedList"/>
    <dgm:cxn modelId="{E9401A63-DB51-411D-BB65-74C466A90669}" type="presParOf" srcId="{9FFD4F58-04EC-447E-9B80-E3ABFCD52434}" destId="{61E93755-0DD4-4689-B147-1C9582A898E0}" srcOrd="11" destOrd="0" presId="urn:microsoft.com/office/officeart/2008/layout/VerticalCurvedList"/>
    <dgm:cxn modelId="{3048A891-6B57-4AFE-9FFE-6EE0F6FF08EF}" type="presParOf" srcId="{9FFD4F58-04EC-447E-9B80-E3ABFCD52434}" destId="{FADD823F-3F3D-4F66-BC8C-DD9E5DEF285B}" srcOrd="12" destOrd="0" presId="urn:microsoft.com/office/officeart/2008/layout/VerticalCurvedList"/>
    <dgm:cxn modelId="{7466BE49-FE3D-46E3-B1F5-589EBE6F4CBF}" type="presParOf" srcId="{FADD823F-3F3D-4F66-BC8C-DD9E5DEF285B}" destId="{8696100F-DB4E-46C0-BD18-92432A977A40}" srcOrd="0" destOrd="0" presId="urn:microsoft.com/office/officeart/2008/layout/VerticalCurvedList"/>
    <dgm:cxn modelId="{E666DACB-B387-4B2B-A70D-F2E159059694}" type="presParOf" srcId="{9FFD4F58-04EC-447E-9B80-E3ABFCD52434}" destId="{4276290A-6DEF-46BB-AF0A-6C247B043DE9}" srcOrd="13" destOrd="0" presId="urn:microsoft.com/office/officeart/2008/layout/VerticalCurvedList"/>
    <dgm:cxn modelId="{1B0D685E-1A96-4412-A7BD-1855D38A3C10}" type="presParOf" srcId="{9FFD4F58-04EC-447E-9B80-E3ABFCD52434}" destId="{9F55A275-E769-4137-B9D7-7EF881BAC4B0}" srcOrd="14" destOrd="0" presId="urn:microsoft.com/office/officeart/2008/layout/VerticalCurvedList"/>
    <dgm:cxn modelId="{B2CADE28-1EA2-4285-AF65-9808340E4E6C}" type="presParOf" srcId="{9F55A275-E769-4137-B9D7-7EF881BAC4B0}" destId="{DFE5A3D3-CE3A-49D9-858C-79ACC6090A0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04610B-D189-44AF-BD73-81F6CE2D7026}" type="doc">
      <dgm:prSet loTypeId="urn:microsoft.com/office/officeart/2005/8/layout/hChevron3" loCatId="process" qsTypeId="urn:microsoft.com/office/officeart/2005/8/quickstyle/simple2" qsCatId="simple" csTypeId="urn:microsoft.com/office/officeart/2005/8/colors/colorful3" csCatId="colorful" phldr="1"/>
      <dgm:spPr/>
      <dgm:t>
        <a:bodyPr/>
        <a:lstStyle/>
        <a:p>
          <a:endParaRPr lang="zh-CN" altLang="en-US"/>
        </a:p>
      </dgm:t>
    </dgm:pt>
    <dgm:pt modelId="{251BB36B-5553-4EC2-B91A-6DD95DF1ACED}">
      <dgm:prSet/>
      <dgm:spPr/>
      <dgm:t>
        <a:bodyPr/>
        <a:lstStyle/>
        <a:p>
          <a:pPr rtl="0"/>
          <a:r>
            <a:rPr lang="en-US" smtClean="0"/>
            <a:t>2D </a:t>
          </a:r>
          <a:endParaRPr lang="zh-CN"/>
        </a:p>
      </dgm:t>
    </dgm:pt>
    <dgm:pt modelId="{1F90DC8F-DC40-4449-948F-8760BA963CBC}" type="parTrans" cxnId="{BA47ACD6-57F5-4DCA-A970-4DD2269F23D4}">
      <dgm:prSet/>
      <dgm:spPr/>
      <dgm:t>
        <a:bodyPr/>
        <a:lstStyle/>
        <a:p>
          <a:endParaRPr lang="zh-CN" altLang="en-US"/>
        </a:p>
      </dgm:t>
    </dgm:pt>
    <dgm:pt modelId="{5416A003-00D2-4426-8B5D-B969C1042FF5}" type="sibTrans" cxnId="{BA47ACD6-57F5-4DCA-A970-4DD2269F23D4}">
      <dgm:prSet/>
      <dgm:spPr/>
      <dgm:t>
        <a:bodyPr/>
        <a:lstStyle/>
        <a:p>
          <a:endParaRPr lang="zh-CN" altLang="en-US"/>
        </a:p>
      </dgm:t>
    </dgm:pt>
    <dgm:pt modelId="{9D1074C4-E048-45CE-BE3A-86A06E9F39E9}">
      <dgm:prSet/>
      <dgm:spPr/>
      <dgm:t>
        <a:bodyPr/>
        <a:lstStyle/>
        <a:p>
          <a:pPr rtl="0"/>
          <a:r>
            <a:rPr lang="en-US" smtClean="0"/>
            <a:t>3D</a:t>
          </a:r>
          <a:endParaRPr lang="zh-CN"/>
        </a:p>
      </dgm:t>
    </dgm:pt>
    <dgm:pt modelId="{5FDA35D3-C51F-4ED8-85F5-82220B5C923D}" type="parTrans" cxnId="{648AD283-3154-4F4B-81F4-7E3BE575F7EB}">
      <dgm:prSet/>
      <dgm:spPr/>
      <dgm:t>
        <a:bodyPr/>
        <a:lstStyle/>
        <a:p>
          <a:endParaRPr lang="zh-CN" altLang="en-US"/>
        </a:p>
      </dgm:t>
    </dgm:pt>
    <dgm:pt modelId="{1E9F1531-4D04-40D3-9821-774006A2C2D9}" type="sibTrans" cxnId="{648AD283-3154-4F4B-81F4-7E3BE575F7EB}">
      <dgm:prSet/>
      <dgm:spPr/>
      <dgm:t>
        <a:bodyPr/>
        <a:lstStyle/>
        <a:p>
          <a:endParaRPr lang="zh-CN" altLang="en-US"/>
        </a:p>
      </dgm:t>
    </dgm:pt>
    <dgm:pt modelId="{ADD71E54-4116-4D09-B2B8-165D54E1D323}">
      <dgm:prSet/>
      <dgm:spPr/>
      <dgm:t>
        <a:bodyPr/>
        <a:lstStyle/>
        <a:p>
          <a:pPr rtl="0"/>
          <a:r>
            <a:rPr lang="en-US" smtClean="0"/>
            <a:t>4D</a:t>
          </a:r>
          <a:endParaRPr lang="zh-CN"/>
        </a:p>
      </dgm:t>
    </dgm:pt>
    <dgm:pt modelId="{6135EE5E-25D4-44CA-AE18-83A4E4ED0971}" type="parTrans" cxnId="{CBE18CDA-2AB6-458C-A870-4D61C7CDF724}">
      <dgm:prSet/>
      <dgm:spPr/>
      <dgm:t>
        <a:bodyPr/>
        <a:lstStyle/>
        <a:p>
          <a:endParaRPr lang="zh-CN" altLang="en-US"/>
        </a:p>
      </dgm:t>
    </dgm:pt>
    <dgm:pt modelId="{A96C86B1-A11F-4877-BC79-9F392A7934C3}" type="sibTrans" cxnId="{CBE18CDA-2AB6-458C-A870-4D61C7CDF724}">
      <dgm:prSet/>
      <dgm:spPr/>
      <dgm:t>
        <a:bodyPr/>
        <a:lstStyle/>
        <a:p>
          <a:endParaRPr lang="zh-CN" altLang="en-US"/>
        </a:p>
      </dgm:t>
    </dgm:pt>
    <dgm:pt modelId="{F8F3942D-8663-4F1D-92AA-C16D78082C57}">
      <dgm:prSet/>
      <dgm:spPr/>
      <dgm:t>
        <a:bodyPr/>
        <a:lstStyle/>
        <a:p>
          <a:pPr rtl="0"/>
          <a:r>
            <a:rPr lang="zh-CN" dirty="0" smtClean="0"/>
            <a:t>虚拟世界</a:t>
          </a:r>
          <a:endParaRPr lang="zh-CN" dirty="0"/>
        </a:p>
      </dgm:t>
    </dgm:pt>
    <dgm:pt modelId="{526BD666-EC54-430C-8533-2B014EAC2977}" type="parTrans" cxnId="{6FDA913C-C480-4DF3-BFB9-2E3492C1AB86}">
      <dgm:prSet/>
      <dgm:spPr/>
      <dgm:t>
        <a:bodyPr/>
        <a:lstStyle/>
        <a:p>
          <a:endParaRPr lang="zh-CN" altLang="en-US"/>
        </a:p>
      </dgm:t>
    </dgm:pt>
    <dgm:pt modelId="{11022745-7794-430D-9CB0-3E25B8E0E9B4}" type="sibTrans" cxnId="{6FDA913C-C480-4DF3-BFB9-2E3492C1AB86}">
      <dgm:prSet/>
      <dgm:spPr/>
      <dgm:t>
        <a:bodyPr/>
        <a:lstStyle/>
        <a:p>
          <a:endParaRPr lang="zh-CN" altLang="en-US"/>
        </a:p>
      </dgm:t>
    </dgm:pt>
    <dgm:pt modelId="{5591B685-BDC1-4893-81C6-6D0CD9A5DAF9}" type="pres">
      <dgm:prSet presAssocID="{0004610B-D189-44AF-BD73-81F6CE2D7026}" presName="Name0" presStyleCnt="0">
        <dgm:presLayoutVars>
          <dgm:dir/>
          <dgm:resizeHandles val="exact"/>
        </dgm:presLayoutVars>
      </dgm:prSet>
      <dgm:spPr/>
      <dgm:t>
        <a:bodyPr/>
        <a:lstStyle/>
        <a:p>
          <a:endParaRPr lang="zh-CN" altLang="en-US"/>
        </a:p>
      </dgm:t>
    </dgm:pt>
    <dgm:pt modelId="{89CA8679-5ABD-4031-BE97-D8416988D63D}" type="pres">
      <dgm:prSet presAssocID="{251BB36B-5553-4EC2-B91A-6DD95DF1ACED}" presName="parTxOnly" presStyleLbl="node1" presStyleIdx="0" presStyleCnt="4">
        <dgm:presLayoutVars>
          <dgm:bulletEnabled val="1"/>
        </dgm:presLayoutVars>
      </dgm:prSet>
      <dgm:spPr/>
      <dgm:t>
        <a:bodyPr/>
        <a:lstStyle/>
        <a:p>
          <a:endParaRPr lang="zh-CN" altLang="en-US"/>
        </a:p>
      </dgm:t>
    </dgm:pt>
    <dgm:pt modelId="{2A77A174-E4FB-4C15-BFD4-85255B4CA5B4}" type="pres">
      <dgm:prSet presAssocID="{5416A003-00D2-4426-8B5D-B969C1042FF5}" presName="parSpace" presStyleCnt="0"/>
      <dgm:spPr/>
    </dgm:pt>
    <dgm:pt modelId="{FC35E17E-6DA1-4B5C-923D-6CF2CDC240B6}" type="pres">
      <dgm:prSet presAssocID="{9D1074C4-E048-45CE-BE3A-86A06E9F39E9}" presName="parTxOnly" presStyleLbl="node1" presStyleIdx="1" presStyleCnt="4">
        <dgm:presLayoutVars>
          <dgm:bulletEnabled val="1"/>
        </dgm:presLayoutVars>
      </dgm:prSet>
      <dgm:spPr/>
      <dgm:t>
        <a:bodyPr/>
        <a:lstStyle/>
        <a:p>
          <a:endParaRPr lang="zh-CN" altLang="en-US"/>
        </a:p>
      </dgm:t>
    </dgm:pt>
    <dgm:pt modelId="{5410836E-0D8A-4001-B65E-35B2C168B2A0}" type="pres">
      <dgm:prSet presAssocID="{1E9F1531-4D04-40D3-9821-774006A2C2D9}" presName="parSpace" presStyleCnt="0"/>
      <dgm:spPr/>
    </dgm:pt>
    <dgm:pt modelId="{C362351E-1C15-46AE-8795-C4C368B2413D}" type="pres">
      <dgm:prSet presAssocID="{ADD71E54-4116-4D09-B2B8-165D54E1D323}" presName="parTxOnly" presStyleLbl="node1" presStyleIdx="2" presStyleCnt="4">
        <dgm:presLayoutVars>
          <dgm:bulletEnabled val="1"/>
        </dgm:presLayoutVars>
      </dgm:prSet>
      <dgm:spPr/>
      <dgm:t>
        <a:bodyPr/>
        <a:lstStyle/>
        <a:p>
          <a:endParaRPr lang="zh-CN" altLang="en-US"/>
        </a:p>
      </dgm:t>
    </dgm:pt>
    <dgm:pt modelId="{88DF901A-DEFE-4430-AEB1-0C94A4846224}" type="pres">
      <dgm:prSet presAssocID="{A96C86B1-A11F-4877-BC79-9F392A7934C3}" presName="parSpace" presStyleCnt="0"/>
      <dgm:spPr/>
    </dgm:pt>
    <dgm:pt modelId="{D0420BB3-FA5D-4326-9498-B4CFF30F78C0}" type="pres">
      <dgm:prSet presAssocID="{F8F3942D-8663-4F1D-92AA-C16D78082C57}" presName="parTxOnly" presStyleLbl="node1" presStyleIdx="3" presStyleCnt="4" custScaleX="164722">
        <dgm:presLayoutVars>
          <dgm:bulletEnabled val="1"/>
        </dgm:presLayoutVars>
      </dgm:prSet>
      <dgm:spPr/>
      <dgm:t>
        <a:bodyPr/>
        <a:lstStyle/>
        <a:p>
          <a:endParaRPr lang="zh-CN" altLang="en-US"/>
        </a:p>
      </dgm:t>
    </dgm:pt>
  </dgm:ptLst>
  <dgm:cxnLst>
    <dgm:cxn modelId="{BA47ACD6-57F5-4DCA-A970-4DD2269F23D4}" srcId="{0004610B-D189-44AF-BD73-81F6CE2D7026}" destId="{251BB36B-5553-4EC2-B91A-6DD95DF1ACED}" srcOrd="0" destOrd="0" parTransId="{1F90DC8F-DC40-4449-948F-8760BA963CBC}" sibTransId="{5416A003-00D2-4426-8B5D-B969C1042FF5}"/>
    <dgm:cxn modelId="{648AD283-3154-4F4B-81F4-7E3BE575F7EB}" srcId="{0004610B-D189-44AF-BD73-81F6CE2D7026}" destId="{9D1074C4-E048-45CE-BE3A-86A06E9F39E9}" srcOrd="1" destOrd="0" parTransId="{5FDA35D3-C51F-4ED8-85F5-82220B5C923D}" sibTransId="{1E9F1531-4D04-40D3-9821-774006A2C2D9}"/>
    <dgm:cxn modelId="{C0DE5181-782E-4CCE-A01E-63C11C8E930D}" type="presOf" srcId="{0004610B-D189-44AF-BD73-81F6CE2D7026}" destId="{5591B685-BDC1-4893-81C6-6D0CD9A5DAF9}" srcOrd="0" destOrd="0" presId="urn:microsoft.com/office/officeart/2005/8/layout/hChevron3"/>
    <dgm:cxn modelId="{1E2E6EAD-633D-4464-9760-19D9C45F8FB0}" type="presOf" srcId="{251BB36B-5553-4EC2-B91A-6DD95DF1ACED}" destId="{89CA8679-5ABD-4031-BE97-D8416988D63D}" srcOrd="0" destOrd="0" presId="urn:microsoft.com/office/officeart/2005/8/layout/hChevron3"/>
    <dgm:cxn modelId="{CBE18CDA-2AB6-458C-A870-4D61C7CDF724}" srcId="{0004610B-D189-44AF-BD73-81F6CE2D7026}" destId="{ADD71E54-4116-4D09-B2B8-165D54E1D323}" srcOrd="2" destOrd="0" parTransId="{6135EE5E-25D4-44CA-AE18-83A4E4ED0971}" sibTransId="{A96C86B1-A11F-4877-BC79-9F392A7934C3}"/>
    <dgm:cxn modelId="{56A9E0CA-D7AB-4A4E-BD8B-5B0662E329E8}" type="presOf" srcId="{F8F3942D-8663-4F1D-92AA-C16D78082C57}" destId="{D0420BB3-FA5D-4326-9498-B4CFF30F78C0}" srcOrd="0" destOrd="0" presId="urn:microsoft.com/office/officeart/2005/8/layout/hChevron3"/>
    <dgm:cxn modelId="{25253AEB-DD23-45F8-B05B-99BE4F532515}" type="presOf" srcId="{ADD71E54-4116-4D09-B2B8-165D54E1D323}" destId="{C362351E-1C15-46AE-8795-C4C368B2413D}" srcOrd="0" destOrd="0" presId="urn:microsoft.com/office/officeart/2005/8/layout/hChevron3"/>
    <dgm:cxn modelId="{6FDA913C-C480-4DF3-BFB9-2E3492C1AB86}" srcId="{0004610B-D189-44AF-BD73-81F6CE2D7026}" destId="{F8F3942D-8663-4F1D-92AA-C16D78082C57}" srcOrd="3" destOrd="0" parTransId="{526BD666-EC54-430C-8533-2B014EAC2977}" sibTransId="{11022745-7794-430D-9CB0-3E25B8E0E9B4}"/>
    <dgm:cxn modelId="{DD70C51C-383E-4EEA-AAB0-34EA210D364A}" type="presOf" srcId="{9D1074C4-E048-45CE-BE3A-86A06E9F39E9}" destId="{FC35E17E-6DA1-4B5C-923D-6CF2CDC240B6}" srcOrd="0" destOrd="0" presId="urn:microsoft.com/office/officeart/2005/8/layout/hChevron3"/>
    <dgm:cxn modelId="{0DE7F670-C05D-4EB2-8D49-EFB27F61071D}" type="presParOf" srcId="{5591B685-BDC1-4893-81C6-6D0CD9A5DAF9}" destId="{89CA8679-5ABD-4031-BE97-D8416988D63D}" srcOrd="0" destOrd="0" presId="urn:microsoft.com/office/officeart/2005/8/layout/hChevron3"/>
    <dgm:cxn modelId="{8D9D8204-ED4B-4577-94E3-5047BD84FCEA}" type="presParOf" srcId="{5591B685-BDC1-4893-81C6-6D0CD9A5DAF9}" destId="{2A77A174-E4FB-4C15-BFD4-85255B4CA5B4}" srcOrd="1" destOrd="0" presId="urn:microsoft.com/office/officeart/2005/8/layout/hChevron3"/>
    <dgm:cxn modelId="{70913EE5-F498-432D-81EB-691BA41778A3}" type="presParOf" srcId="{5591B685-BDC1-4893-81C6-6D0CD9A5DAF9}" destId="{FC35E17E-6DA1-4B5C-923D-6CF2CDC240B6}" srcOrd="2" destOrd="0" presId="urn:microsoft.com/office/officeart/2005/8/layout/hChevron3"/>
    <dgm:cxn modelId="{185C46B6-4FDF-4432-A022-4B05153BB60D}" type="presParOf" srcId="{5591B685-BDC1-4893-81C6-6D0CD9A5DAF9}" destId="{5410836E-0D8A-4001-B65E-35B2C168B2A0}" srcOrd="3" destOrd="0" presId="urn:microsoft.com/office/officeart/2005/8/layout/hChevron3"/>
    <dgm:cxn modelId="{3D6533FA-F3C3-49CB-AFA7-9A1255E0EAE9}" type="presParOf" srcId="{5591B685-BDC1-4893-81C6-6D0CD9A5DAF9}" destId="{C362351E-1C15-46AE-8795-C4C368B2413D}" srcOrd="4" destOrd="0" presId="urn:microsoft.com/office/officeart/2005/8/layout/hChevron3"/>
    <dgm:cxn modelId="{205271D9-D50C-4B4D-8DB9-6B214A845C6E}" type="presParOf" srcId="{5591B685-BDC1-4893-81C6-6D0CD9A5DAF9}" destId="{88DF901A-DEFE-4430-AEB1-0C94A4846224}" srcOrd="5" destOrd="0" presId="urn:microsoft.com/office/officeart/2005/8/layout/hChevron3"/>
    <dgm:cxn modelId="{E8A18FCE-857B-4125-8403-399C29DBA46B}" type="presParOf" srcId="{5591B685-BDC1-4893-81C6-6D0CD9A5DAF9}" destId="{D0420BB3-FA5D-4326-9498-B4CFF30F78C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1AEA20-50AB-4D85-9F09-8ABB3F6CC312}" type="doc">
      <dgm:prSet loTypeId="urn:microsoft.com/office/officeart/2005/8/layout/hierarchy4" loCatId="hierarchy" qsTypeId="urn:microsoft.com/office/officeart/2005/8/quickstyle/simple3" qsCatId="simple" csTypeId="urn:microsoft.com/office/officeart/2005/8/colors/colorful2" csCatId="colorful" phldr="1"/>
      <dgm:spPr/>
      <dgm:t>
        <a:bodyPr/>
        <a:lstStyle/>
        <a:p>
          <a:endParaRPr lang="zh-CN" altLang="en-US"/>
        </a:p>
      </dgm:t>
    </dgm:pt>
    <dgm:pt modelId="{2C5A1C4E-0413-414B-8BB4-51E13EC6DEEB}">
      <dgm:prSet/>
      <dgm:spPr/>
      <dgm:t>
        <a:bodyPr/>
        <a:lstStyle/>
        <a:p>
          <a:pPr rtl="0"/>
          <a:r>
            <a:rPr lang="zh-CN" dirty="0" smtClean="0"/>
            <a:t>数据特征</a:t>
          </a:r>
          <a:endParaRPr lang="zh-CN" dirty="0"/>
        </a:p>
      </dgm:t>
    </dgm:pt>
    <dgm:pt modelId="{C2E1CECD-4DDE-4B36-AEFF-071A0EC112E3}" type="parTrans" cxnId="{9E785E60-36FE-4DFB-9175-1CFBB9D6453A}">
      <dgm:prSet/>
      <dgm:spPr/>
      <dgm:t>
        <a:bodyPr/>
        <a:lstStyle/>
        <a:p>
          <a:endParaRPr lang="zh-CN" altLang="en-US"/>
        </a:p>
      </dgm:t>
    </dgm:pt>
    <dgm:pt modelId="{42A8FD52-4944-4965-9FD8-805DFB37A443}" type="sibTrans" cxnId="{9E785E60-36FE-4DFB-9175-1CFBB9D6453A}">
      <dgm:prSet/>
      <dgm:spPr/>
      <dgm:t>
        <a:bodyPr/>
        <a:lstStyle/>
        <a:p>
          <a:endParaRPr lang="zh-CN" altLang="en-US"/>
        </a:p>
      </dgm:t>
    </dgm:pt>
    <dgm:pt modelId="{FF719C24-8076-46E9-8BD5-102D4385C328}">
      <dgm:prSet custT="1"/>
      <dgm:spPr/>
      <dgm:t>
        <a:bodyPr/>
        <a:lstStyle/>
        <a:p>
          <a:pPr rtl="0"/>
          <a:r>
            <a:rPr lang="zh-CN" sz="2800" b="1" u="none" dirty="0" smtClean="0">
              <a:solidFill>
                <a:srgbClr val="C00000"/>
              </a:solidFill>
              <a:effectLst/>
            </a:rPr>
            <a:t>类型：</a:t>
          </a:r>
          <a:endParaRPr lang="en-US" altLang="zh-CN" sz="2800" b="1" u="none" dirty="0" smtClean="0">
            <a:solidFill>
              <a:srgbClr val="C00000"/>
            </a:solidFill>
            <a:effectLst/>
          </a:endParaRPr>
        </a:p>
        <a:p>
          <a:pPr rtl="0"/>
          <a:r>
            <a:rPr lang="zh-CN" sz="2300" dirty="0" smtClean="0"/>
            <a:t>数据库、</a:t>
          </a:r>
          <a:r>
            <a:rPr lang="en-US" sz="2300" dirty="0" smtClean="0"/>
            <a:t>FITS</a:t>
          </a:r>
          <a:r>
            <a:rPr lang="zh-CN" sz="2300" dirty="0" smtClean="0"/>
            <a:t>文件、</a:t>
          </a:r>
          <a:r>
            <a:rPr lang="en-US" sz="2300" dirty="0" err="1" smtClean="0"/>
            <a:t>VOTable</a:t>
          </a:r>
          <a:r>
            <a:rPr lang="zh-CN" sz="2300" dirty="0" smtClean="0"/>
            <a:t>文件、普通文本文件等</a:t>
          </a:r>
          <a:endParaRPr lang="zh-CN" sz="2300" dirty="0"/>
        </a:p>
      </dgm:t>
    </dgm:pt>
    <dgm:pt modelId="{360D5EB8-4FB2-48C1-9944-42EE9BD3BFD1}" type="parTrans" cxnId="{B3170FE1-4417-402E-B891-5B7E3ADE8AA7}">
      <dgm:prSet/>
      <dgm:spPr/>
      <dgm:t>
        <a:bodyPr/>
        <a:lstStyle/>
        <a:p>
          <a:endParaRPr lang="zh-CN" altLang="en-US"/>
        </a:p>
      </dgm:t>
    </dgm:pt>
    <dgm:pt modelId="{43E9F3A2-B7A1-4C5B-B384-03EA57A8C7E1}" type="sibTrans" cxnId="{B3170FE1-4417-402E-B891-5B7E3ADE8AA7}">
      <dgm:prSet/>
      <dgm:spPr/>
      <dgm:t>
        <a:bodyPr/>
        <a:lstStyle/>
        <a:p>
          <a:endParaRPr lang="zh-CN" altLang="en-US"/>
        </a:p>
      </dgm:t>
    </dgm:pt>
    <dgm:pt modelId="{E2472A7C-4F03-458D-9F59-69C508BD4BD7}">
      <dgm:prSet custT="1"/>
      <dgm:spPr/>
      <dgm:t>
        <a:bodyPr/>
        <a:lstStyle/>
        <a:p>
          <a:pPr rtl="0"/>
          <a:r>
            <a:rPr lang="zh-CN" sz="2800" b="1" dirty="0" smtClean="0">
              <a:solidFill>
                <a:srgbClr val="C00000"/>
              </a:solidFill>
            </a:rPr>
            <a:t>文件大小：</a:t>
          </a:r>
          <a:endParaRPr lang="en-US" altLang="zh-CN" sz="2800" b="1" dirty="0" smtClean="0">
            <a:solidFill>
              <a:srgbClr val="C00000"/>
            </a:solidFill>
          </a:endParaRPr>
        </a:p>
        <a:p>
          <a:pPr rtl="0"/>
          <a:r>
            <a:rPr lang="zh-CN" sz="2300" dirty="0" smtClean="0"/>
            <a:t>大小不一，如</a:t>
          </a:r>
          <a:r>
            <a:rPr lang="en-US" sz="2300" dirty="0" smtClean="0"/>
            <a:t>FITS</a:t>
          </a:r>
          <a:r>
            <a:rPr lang="zh-CN" sz="2300" dirty="0" smtClean="0"/>
            <a:t>一般可能在</a:t>
          </a:r>
          <a:r>
            <a:rPr lang="en-US" sz="2300" dirty="0" smtClean="0"/>
            <a:t>100KB~</a:t>
          </a:r>
          <a:r>
            <a:rPr lang="zh-CN" sz="2300" dirty="0" smtClean="0"/>
            <a:t>几十</a:t>
          </a:r>
          <a:r>
            <a:rPr lang="en-US" sz="2300" dirty="0" smtClean="0"/>
            <a:t>MB</a:t>
          </a:r>
          <a:r>
            <a:rPr lang="zh-CN" sz="2300" dirty="0" smtClean="0"/>
            <a:t>。</a:t>
          </a:r>
          <a:endParaRPr lang="zh-CN" sz="2300" dirty="0"/>
        </a:p>
      </dgm:t>
    </dgm:pt>
    <dgm:pt modelId="{2FFBA247-3E56-4C75-BE21-F206CD03D182}" type="parTrans" cxnId="{E264E3D9-976B-42CC-91C6-65A73856DBF6}">
      <dgm:prSet/>
      <dgm:spPr/>
      <dgm:t>
        <a:bodyPr/>
        <a:lstStyle/>
        <a:p>
          <a:endParaRPr lang="zh-CN" altLang="en-US"/>
        </a:p>
      </dgm:t>
    </dgm:pt>
    <dgm:pt modelId="{50F1D01D-D1AB-48DD-952C-390FA500AE71}" type="sibTrans" cxnId="{E264E3D9-976B-42CC-91C6-65A73856DBF6}">
      <dgm:prSet/>
      <dgm:spPr/>
      <dgm:t>
        <a:bodyPr/>
        <a:lstStyle/>
        <a:p>
          <a:endParaRPr lang="zh-CN" altLang="en-US"/>
        </a:p>
      </dgm:t>
    </dgm:pt>
    <dgm:pt modelId="{68C3D4FF-9727-4DA1-BD8B-80585F4DF8F3}">
      <dgm:prSet custT="1"/>
      <dgm:spPr/>
      <dgm:t>
        <a:bodyPr/>
        <a:lstStyle/>
        <a:p>
          <a:pPr rtl="0"/>
          <a:r>
            <a:rPr lang="zh-CN" sz="2800" b="1" dirty="0" smtClean="0">
              <a:solidFill>
                <a:srgbClr val="C00000"/>
              </a:solidFill>
            </a:rPr>
            <a:t>容量：</a:t>
          </a:r>
          <a:endParaRPr lang="en-US" altLang="zh-CN" sz="2800" b="1" dirty="0" smtClean="0">
            <a:solidFill>
              <a:srgbClr val="C00000"/>
            </a:solidFill>
          </a:endParaRPr>
        </a:p>
        <a:p>
          <a:pPr rtl="0"/>
          <a:r>
            <a:rPr lang="zh-CN" sz="2000" dirty="0" smtClean="0"/>
            <a:t>增长快，总量大。 每天数</a:t>
          </a:r>
          <a:r>
            <a:rPr lang="en-US" sz="2000" dirty="0" smtClean="0"/>
            <a:t>TB</a:t>
          </a:r>
          <a:r>
            <a:rPr lang="zh-CN" sz="2000" dirty="0" smtClean="0"/>
            <a:t>级的数据增长</a:t>
          </a:r>
          <a:r>
            <a:rPr lang="en-US" sz="2000" dirty="0" smtClean="0"/>
            <a:t>,</a:t>
          </a:r>
          <a:r>
            <a:rPr lang="zh-CN" sz="2000" dirty="0" smtClean="0"/>
            <a:t>需要构建</a:t>
          </a:r>
          <a:r>
            <a:rPr lang="en-US" sz="2000" dirty="0" smtClean="0"/>
            <a:t>PB</a:t>
          </a:r>
          <a:r>
            <a:rPr lang="zh-CN" sz="2000" dirty="0" smtClean="0"/>
            <a:t>级存储。</a:t>
          </a:r>
          <a:endParaRPr lang="zh-CN" sz="2000" dirty="0"/>
        </a:p>
      </dgm:t>
    </dgm:pt>
    <dgm:pt modelId="{ECA3AEA4-C87D-4565-90FA-8AF755702894}" type="parTrans" cxnId="{A15FCB04-51B5-491F-B15B-900DB2DFA5A4}">
      <dgm:prSet/>
      <dgm:spPr/>
      <dgm:t>
        <a:bodyPr/>
        <a:lstStyle/>
        <a:p>
          <a:endParaRPr lang="zh-CN" altLang="en-US"/>
        </a:p>
      </dgm:t>
    </dgm:pt>
    <dgm:pt modelId="{7E90735A-461F-4422-ACE8-A902B5700B12}" type="sibTrans" cxnId="{A15FCB04-51B5-491F-B15B-900DB2DFA5A4}">
      <dgm:prSet/>
      <dgm:spPr/>
      <dgm:t>
        <a:bodyPr/>
        <a:lstStyle/>
        <a:p>
          <a:endParaRPr lang="zh-CN" altLang="en-US"/>
        </a:p>
      </dgm:t>
    </dgm:pt>
    <dgm:pt modelId="{CF4F29BE-A802-4EFD-A422-EAC84376BB49}">
      <dgm:prSet custT="1"/>
      <dgm:spPr/>
      <dgm:t>
        <a:bodyPr/>
        <a:lstStyle/>
        <a:p>
          <a:pPr rtl="0"/>
          <a:r>
            <a:rPr lang="zh-CN" sz="2800" b="1" dirty="0" smtClean="0">
              <a:solidFill>
                <a:srgbClr val="C00000"/>
              </a:solidFill>
            </a:rPr>
            <a:t>其他：</a:t>
          </a:r>
          <a:endParaRPr lang="en-US" altLang="zh-CN" sz="2800" b="1" dirty="0" smtClean="0">
            <a:solidFill>
              <a:srgbClr val="C00000"/>
            </a:solidFill>
          </a:endParaRPr>
        </a:p>
        <a:p>
          <a:pPr rtl="0"/>
          <a:r>
            <a:rPr lang="zh-CN" sz="2300" dirty="0" smtClean="0"/>
            <a:t>一次写入，多次读，少修改。数据写入主要在晚上。</a:t>
          </a:r>
          <a:endParaRPr lang="zh-CN" sz="2300" dirty="0"/>
        </a:p>
      </dgm:t>
    </dgm:pt>
    <dgm:pt modelId="{12B741A2-8C34-4AB9-A3C4-ADA89557951A}" type="parTrans" cxnId="{DBD01198-568E-4009-AEF3-79C888F4F372}">
      <dgm:prSet/>
      <dgm:spPr/>
      <dgm:t>
        <a:bodyPr/>
        <a:lstStyle/>
        <a:p>
          <a:endParaRPr lang="zh-CN" altLang="en-US"/>
        </a:p>
      </dgm:t>
    </dgm:pt>
    <dgm:pt modelId="{A0DF20E7-F945-474E-8DD4-53484E581C74}" type="sibTrans" cxnId="{DBD01198-568E-4009-AEF3-79C888F4F372}">
      <dgm:prSet/>
      <dgm:spPr/>
      <dgm:t>
        <a:bodyPr/>
        <a:lstStyle/>
        <a:p>
          <a:endParaRPr lang="zh-CN" altLang="en-US"/>
        </a:p>
      </dgm:t>
    </dgm:pt>
    <dgm:pt modelId="{0C6EAD24-DB15-4E7E-9766-E24D29A5454C}" type="pres">
      <dgm:prSet presAssocID="{021AEA20-50AB-4D85-9F09-8ABB3F6CC312}" presName="Name0" presStyleCnt="0">
        <dgm:presLayoutVars>
          <dgm:chPref val="1"/>
          <dgm:dir/>
          <dgm:animOne val="branch"/>
          <dgm:animLvl val="lvl"/>
          <dgm:resizeHandles/>
        </dgm:presLayoutVars>
      </dgm:prSet>
      <dgm:spPr/>
    </dgm:pt>
    <dgm:pt modelId="{73677BB4-1383-4923-8B35-45637B266929}" type="pres">
      <dgm:prSet presAssocID="{2C5A1C4E-0413-414B-8BB4-51E13EC6DEEB}" presName="vertOne" presStyleCnt="0"/>
      <dgm:spPr/>
    </dgm:pt>
    <dgm:pt modelId="{EB3383C3-7C1B-4C9F-940F-237C90B63376}" type="pres">
      <dgm:prSet presAssocID="{2C5A1C4E-0413-414B-8BB4-51E13EC6DEEB}" presName="txOne" presStyleLbl="node0" presStyleIdx="0" presStyleCnt="1" custScaleY="30848">
        <dgm:presLayoutVars>
          <dgm:chPref val="3"/>
        </dgm:presLayoutVars>
      </dgm:prSet>
      <dgm:spPr/>
    </dgm:pt>
    <dgm:pt modelId="{4902DA32-7458-4038-98C7-F9F45F84C923}" type="pres">
      <dgm:prSet presAssocID="{2C5A1C4E-0413-414B-8BB4-51E13EC6DEEB}" presName="parTransOne" presStyleCnt="0"/>
      <dgm:spPr/>
    </dgm:pt>
    <dgm:pt modelId="{B26F240D-8079-41DE-95CA-F55FB43B67F5}" type="pres">
      <dgm:prSet presAssocID="{2C5A1C4E-0413-414B-8BB4-51E13EC6DEEB}" presName="horzOne" presStyleCnt="0"/>
      <dgm:spPr/>
    </dgm:pt>
    <dgm:pt modelId="{F0731725-84C6-41B9-B51E-A1750F6AF283}" type="pres">
      <dgm:prSet presAssocID="{FF719C24-8076-46E9-8BD5-102D4385C328}" presName="vertTwo" presStyleCnt="0"/>
      <dgm:spPr/>
    </dgm:pt>
    <dgm:pt modelId="{4432C3E9-A7EC-4436-A413-7AE75AC33E7F}" type="pres">
      <dgm:prSet presAssocID="{FF719C24-8076-46E9-8BD5-102D4385C328}" presName="txTwo" presStyleLbl="node2" presStyleIdx="0" presStyleCnt="4">
        <dgm:presLayoutVars>
          <dgm:chPref val="3"/>
        </dgm:presLayoutVars>
      </dgm:prSet>
      <dgm:spPr/>
      <dgm:t>
        <a:bodyPr/>
        <a:lstStyle/>
        <a:p>
          <a:endParaRPr lang="zh-CN" altLang="en-US"/>
        </a:p>
      </dgm:t>
    </dgm:pt>
    <dgm:pt modelId="{7A00557C-806A-4079-87FF-120EADF86012}" type="pres">
      <dgm:prSet presAssocID="{FF719C24-8076-46E9-8BD5-102D4385C328}" presName="horzTwo" presStyleCnt="0"/>
      <dgm:spPr/>
    </dgm:pt>
    <dgm:pt modelId="{AD3D2670-C3A8-4303-A590-1CB603CCEFD7}" type="pres">
      <dgm:prSet presAssocID="{43E9F3A2-B7A1-4C5B-B384-03EA57A8C7E1}" presName="sibSpaceTwo" presStyleCnt="0"/>
      <dgm:spPr/>
    </dgm:pt>
    <dgm:pt modelId="{ECDCFA15-C152-4995-8DD9-3A1A564A68F7}" type="pres">
      <dgm:prSet presAssocID="{E2472A7C-4F03-458D-9F59-69C508BD4BD7}" presName="vertTwo" presStyleCnt="0"/>
      <dgm:spPr/>
    </dgm:pt>
    <dgm:pt modelId="{AFF5E2CF-A438-4865-9AA8-550C2B76AA25}" type="pres">
      <dgm:prSet presAssocID="{E2472A7C-4F03-458D-9F59-69C508BD4BD7}" presName="txTwo" presStyleLbl="node2" presStyleIdx="1" presStyleCnt="4">
        <dgm:presLayoutVars>
          <dgm:chPref val="3"/>
        </dgm:presLayoutVars>
      </dgm:prSet>
      <dgm:spPr/>
    </dgm:pt>
    <dgm:pt modelId="{27633884-7085-4D80-B8F0-EC5A8C64BD2F}" type="pres">
      <dgm:prSet presAssocID="{E2472A7C-4F03-458D-9F59-69C508BD4BD7}" presName="horzTwo" presStyleCnt="0"/>
      <dgm:spPr/>
    </dgm:pt>
    <dgm:pt modelId="{31B5A6AC-68CE-404B-A281-77081ADE4E8A}" type="pres">
      <dgm:prSet presAssocID="{50F1D01D-D1AB-48DD-952C-390FA500AE71}" presName="sibSpaceTwo" presStyleCnt="0"/>
      <dgm:spPr/>
    </dgm:pt>
    <dgm:pt modelId="{40D4869F-5B6D-4499-8228-7ACBBCF51344}" type="pres">
      <dgm:prSet presAssocID="{68C3D4FF-9727-4DA1-BD8B-80585F4DF8F3}" presName="vertTwo" presStyleCnt="0"/>
      <dgm:spPr/>
    </dgm:pt>
    <dgm:pt modelId="{9BC7D3DA-5B60-4E64-919C-2142AF6ED85F}" type="pres">
      <dgm:prSet presAssocID="{68C3D4FF-9727-4DA1-BD8B-80585F4DF8F3}" presName="txTwo" presStyleLbl="node2" presStyleIdx="2" presStyleCnt="4">
        <dgm:presLayoutVars>
          <dgm:chPref val="3"/>
        </dgm:presLayoutVars>
      </dgm:prSet>
      <dgm:spPr/>
    </dgm:pt>
    <dgm:pt modelId="{4DBF69A5-3D97-43A2-95F0-34578DEFDD35}" type="pres">
      <dgm:prSet presAssocID="{68C3D4FF-9727-4DA1-BD8B-80585F4DF8F3}" presName="horzTwo" presStyleCnt="0"/>
      <dgm:spPr/>
    </dgm:pt>
    <dgm:pt modelId="{5CCEEED6-E7A4-4A51-86D2-923C379E376D}" type="pres">
      <dgm:prSet presAssocID="{7E90735A-461F-4422-ACE8-A902B5700B12}" presName="sibSpaceTwo" presStyleCnt="0"/>
      <dgm:spPr/>
    </dgm:pt>
    <dgm:pt modelId="{90FE9D81-DB53-46DC-9BD3-8CFF0D147D0A}" type="pres">
      <dgm:prSet presAssocID="{CF4F29BE-A802-4EFD-A422-EAC84376BB49}" presName="vertTwo" presStyleCnt="0"/>
      <dgm:spPr/>
    </dgm:pt>
    <dgm:pt modelId="{7C54C4B0-95D0-4789-A2AB-1EC05F12C78D}" type="pres">
      <dgm:prSet presAssocID="{CF4F29BE-A802-4EFD-A422-EAC84376BB49}" presName="txTwo" presStyleLbl="node2" presStyleIdx="3" presStyleCnt="4">
        <dgm:presLayoutVars>
          <dgm:chPref val="3"/>
        </dgm:presLayoutVars>
      </dgm:prSet>
      <dgm:spPr/>
    </dgm:pt>
    <dgm:pt modelId="{2A8565EF-753D-4830-A438-F965783FADF8}" type="pres">
      <dgm:prSet presAssocID="{CF4F29BE-A802-4EFD-A422-EAC84376BB49}" presName="horzTwo" presStyleCnt="0"/>
      <dgm:spPr/>
    </dgm:pt>
  </dgm:ptLst>
  <dgm:cxnLst>
    <dgm:cxn modelId="{9E785E60-36FE-4DFB-9175-1CFBB9D6453A}" srcId="{021AEA20-50AB-4D85-9F09-8ABB3F6CC312}" destId="{2C5A1C4E-0413-414B-8BB4-51E13EC6DEEB}" srcOrd="0" destOrd="0" parTransId="{C2E1CECD-4DDE-4B36-AEFF-071A0EC112E3}" sibTransId="{42A8FD52-4944-4965-9FD8-805DFB37A443}"/>
    <dgm:cxn modelId="{A15FCB04-51B5-491F-B15B-900DB2DFA5A4}" srcId="{2C5A1C4E-0413-414B-8BB4-51E13EC6DEEB}" destId="{68C3D4FF-9727-4DA1-BD8B-80585F4DF8F3}" srcOrd="2" destOrd="0" parTransId="{ECA3AEA4-C87D-4565-90FA-8AF755702894}" sibTransId="{7E90735A-461F-4422-ACE8-A902B5700B12}"/>
    <dgm:cxn modelId="{2A201272-2E57-4B23-A07B-9AC55B44EC29}" type="presOf" srcId="{E2472A7C-4F03-458D-9F59-69C508BD4BD7}" destId="{AFF5E2CF-A438-4865-9AA8-550C2B76AA25}" srcOrd="0" destOrd="0" presId="urn:microsoft.com/office/officeart/2005/8/layout/hierarchy4"/>
    <dgm:cxn modelId="{5277269A-8030-43BE-B7B8-13F32F6D066A}" type="presOf" srcId="{2C5A1C4E-0413-414B-8BB4-51E13EC6DEEB}" destId="{EB3383C3-7C1B-4C9F-940F-237C90B63376}" srcOrd="0" destOrd="0" presId="urn:microsoft.com/office/officeart/2005/8/layout/hierarchy4"/>
    <dgm:cxn modelId="{DBD01198-568E-4009-AEF3-79C888F4F372}" srcId="{2C5A1C4E-0413-414B-8BB4-51E13EC6DEEB}" destId="{CF4F29BE-A802-4EFD-A422-EAC84376BB49}" srcOrd="3" destOrd="0" parTransId="{12B741A2-8C34-4AB9-A3C4-ADA89557951A}" sibTransId="{A0DF20E7-F945-474E-8DD4-53484E581C74}"/>
    <dgm:cxn modelId="{55156C02-80BE-4BD8-B00E-17CF215A756B}" type="presOf" srcId="{FF719C24-8076-46E9-8BD5-102D4385C328}" destId="{4432C3E9-A7EC-4436-A413-7AE75AC33E7F}" srcOrd="0" destOrd="0" presId="urn:microsoft.com/office/officeart/2005/8/layout/hierarchy4"/>
    <dgm:cxn modelId="{E520C1EB-DDE5-45E3-901D-E37F5B04FA30}" type="presOf" srcId="{CF4F29BE-A802-4EFD-A422-EAC84376BB49}" destId="{7C54C4B0-95D0-4789-A2AB-1EC05F12C78D}" srcOrd="0" destOrd="0" presId="urn:microsoft.com/office/officeart/2005/8/layout/hierarchy4"/>
    <dgm:cxn modelId="{B3170FE1-4417-402E-B891-5B7E3ADE8AA7}" srcId="{2C5A1C4E-0413-414B-8BB4-51E13EC6DEEB}" destId="{FF719C24-8076-46E9-8BD5-102D4385C328}" srcOrd="0" destOrd="0" parTransId="{360D5EB8-4FB2-48C1-9944-42EE9BD3BFD1}" sibTransId="{43E9F3A2-B7A1-4C5B-B384-03EA57A8C7E1}"/>
    <dgm:cxn modelId="{E264E3D9-976B-42CC-91C6-65A73856DBF6}" srcId="{2C5A1C4E-0413-414B-8BB4-51E13EC6DEEB}" destId="{E2472A7C-4F03-458D-9F59-69C508BD4BD7}" srcOrd="1" destOrd="0" parTransId="{2FFBA247-3E56-4C75-BE21-F206CD03D182}" sibTransId="{50F1D01D-D1AB-48DD-952C-390FA500AE71}"/>
    <dgm:cxn modelId="{880BAE76-7B42-40B2-B186-A184271BA1C9}" type="presOf" srcId="{021AEA20-50AB-4D85-9F09-8ABB3F6CC312}" destId="{0C6EAD24-DB15-4E7E-9766-E24D29A5454C}" srcOrd="0" destOrd="0" presId="urn:microsoft.com/office/officeart/2005/8/layout/hierarchy4"/>
    <dgm:cxn modelId="{5C444043-9100-49FA-9028-EBA8B10FDA87}" type="presOf" srcId="{68C3D4FF-9727-4DA1-BD8B-80585F4DF8F3}" destId="{9BC7D3DA-5B60-4E64-919C-2142AF6ED85F}" srcOrd="0" destOrd="0" presId="urn:microsoft.com/office/officeart/2005/8/layout/hierarchy4"/>
    <dgm:cxn modelId="{7D71F870-D57B-4BCD-B7D6-A50B6573809F}" type="presParOf" srcId="{0C6EAD24-DB15-4E7E-9766-E24D29A5454C}" destId="{73677BB4-1383-4923-8B35-45637B266929}" srcOrd="0" destOrd="0" presId="urn:microsoft.com/office/officeart/2005/8/layout/hierarchy4"/>
    <dgm:cxn modelId="{D70E1714-0BA1-4A50-93A1-F69FB7C6B833}" type="presParOf" srcId="{73677BB4-1383-4923-8B35-45637B266929}" destId="{EB3383C3-7C1B-4C9F-940F-237C90B63376}" srcOrd="0" destOrd="0" presId="urn:microsoft.com/office/officeart/2005/8/layout/hierarchy4"/>
    <dgm:cxn modelId="{3E4C111A-9ED6-40D3-8511-ED8A9082803E}" type="presParOf" srcId="{73677BB4-1383-4923-8B35-45637B266929}" destId="{4902DA32-7458-4038-98C7-F9F45F84C923}" srcOrd="1" destOrd="0" presId="urn:microsoft.com/office/officeart/2005/8/layout/hierarchy4"/>
    <dgm:cxn modelId="{9DF5EC33-2089-466F-8700-7DAC97FCE629}" type="presParOf" srcId="{73677BB4-1383-4923-8B35-45637B266929}" destId="{B26F240D-8079-41DE-95CA-F55FB43B67F5}" srcOrd="2" destOrd="0" presId="urn:microsoft.com/office/officeart/2005/8/layout/hierarchy4"/>
    <dgm:cxn modelId="{3C410A99-A104-4168-BDD2-FB216B60F656}" type="presParOf" srcId="{B26F240D-8079-41DE-95CA-F55FB43B67F5}" destId="{F0731725-84C6-41B9-B51E-A1750F6AF283}" srcOrd="0" destOrd="0" presId="urn:microsoft.com/office/officeart/2005/8/layout/hierarchy4"/>
    <dgm:cxn modelId="{8217F715-66C4-4128-A247-3C46C1AD7C65}" type="presParOf" srcId="{F0731725-84C6-41B9-B51E-A1750F6AF283}" destId="{4432C3E9-A7EC-4436-A413-7AE75AC33E7F}" srcOrd="0" destOrd="0" presId="urn:microsoft.com/office/officeart/2005/8/layout/hierarchy4"/>
    <dgm:cxn modelId="{1CB6DD97-8C11-4638-80FB-77F7597B89CB}" type="presParOf" srcId="{F0731725-84C6-41B9-B51E-A1750F6AF283}" destId="{7A00557C-806A-4079-87FF-120EADF86012}" srcOrd="1" destOrd="0" presId="urn:microsoft.com/office/officeart/2005/8/layout/hierarchy4"/>
    <dgm:cxn modelId="{CCE1083B-11EA-4DA2-99EE-B02F689292B3}" type="presParOf" srcId="{B26F240D-8079-41DE-95CA-F55FB43B67F5}" destId="{AD3D2670-C3A8-4303-A590-1CB603CCEFD7}" srcOrd="1" destOrd="0" presId="urn:microsoft.com/office/officeart/2005/8/layout/hierarchy4"/>
    <dgm:cxn modelId="{3066CCD0-7130-4BDB-8D56-0B620B352790}" type="presParOf" srcId="{B26F240D-8079-41DE-95CA-F55FB43B67F5}" destId="{ECDCFA15-C152-4995-8DD9-3A1A564A68F7}" srcOrd="2" destOrd="0" presId="urn:microsoft.com/office/officeart/2005/8/layout/hierarchy4"/>
    <dgm:cxn modelId="{57DCEF07-D9CC-43DA-A495-7FD21F5B0C96}" type="presParOf" srcId="{ECDCFA15-C152-4995-8DD9-3A1A564A68F7}" destId="{AFF5E2CF-A438-4865-9AA8-550C2B76AA25}" srcOrd="0" destOrd="0" presId="urn:microsoft.com/office/officeart/2005/8/layout/hierarchy4"/>
    <dgm:cxn modelId="{4C1C0BE4-9566-4ECC-9E8C-67C4B9455212}" type="presParOf" srcId="{ECDCFA15-C152-4995-8DD9-3A1A564A68F7}" destId="{27633884-7085-4D80-B8F0-EC5A8C64BD2F}" srcOrd="1" destOrd="0" presId="urn:microsoft.com/office/officeart/2005/8/layout/hierarchy4"/>
    <dgm:cxn modelId="{C59F2AE1-3A27-4DDC-B307-A720EB62DD83}" type="presParOf" srcId="{B26F240D-8079-41DE-95CA-F55FB43B67F5}" destId="{31B5A6AC-68CE-404B-A281-77081ADE4E8A}" srcOrd="3" destOrd="0" presId="urn:microsoft.com/office/officeart/2005/8/layout/hierarchy4"/>
    <dgm:cxn modelId="{9E101938-A205-4B2B-803A-FB8260BD70A8}" type="presParOf" srcId="{B26F240D-8079-41DE-95CA-F55FB43B67F5}" destId="{40D4869F-5B6D-4499-8228-7ACBBCF51344}" srcOrd="4" destOrd="0" presId="urn:microsoft.com/office/officeart/2005/8/layout/hierarchy4"/>
    <dgm:cxn modelId="{86E5B7A9-B11F-4D10-89A1-11DA8AA7D288}" type="presParOf" srcId="{40D4869F-5B6D-4499-8228-7ACBBCF51344}" destId="{9BC7D3DA-5B60-4E64-919C-2142AF6ED85F}" srcOrd="0" destOrd="0" presId="urn:microsoft.com/office/officeart/2005/8/layout/hierarchy4"/>
    <dgm:cxn modelId="{601BA456-46E5-461C-9554-E1E40462CAFD}" type="presParOf" srcId="{40D4869F-5B6D-4499-8228-7ACBBCF51344}" destId="{4DBF69A5-3D97-43A2-95F0-34578DEFDD35}" srcOrd="1" destOrd="0" presId="urn:microsoft.com/office/officeart/2005/8/layout/hierarchy4"/>
    <dgm:cxn modelId="{323F4A46-2938-41E4-86D2-A9BB3EE4D3B5}" type="presParOf" srcId="{B26F240D-8079-41DE-95CA-F55FB43B67F5}" destId="{5CCEEED6-E7A4-4A51-86D2-923C379E376D}" srcOrd="5" destOrd="0" presId="urn:microsoft.com/office/officeart/2005/8/layout/hierarchy4"/>
    <dgm:cxn modelId="{5BF2D63C-EDAF-4318-B0D9-691F12F866EB}" type="presParOf" srcId="{B26F240D-8079-41DE-95CA-F55FB43B67F5}" destId="{90FE9D81-DB53-46DC-9BD3-8CFF0D147D0A}" srcOrd="6" destOrd="0" presId="urn:microsoft.com/office/officeart/2005/8/layout/hierarchy4"/>
    <dgm:cxn modelId="{CB345779-593F-482D-84D4-41EB45DB8F9A}" type="presParOf" srcId="{90FE9D81-DB53-46DC-9BD3-8CFF0D147D0A}" destId="{7C54C4B0-95D0-4789-A2AB-1EC05F12C78D}" srcOrd="0" destOrd="0" presId="urn:microsoft.com/office/officeart/2005/8/layout/hierarchy4"/>
    <dgm:cxn modelId="{93FE429E-C70A-4593-801D-C6CBA2E8C8F5}" type="presParOf" srcId="{90FE9D81-DB53-46DC-9BD3-8CFF0D147D0A}" destId="{2A8565EF-753D-4830-A438-F965783FADF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E3FA0A-73B5-418A-9385-95D61E47D3B1}" type="doc">
      <dgm:prSet loTypeId="urn:microsoft.com/office/officeart/2005/8/layout/hierarchy4" loCatId="hierarchy" qsTypeId="urn:microsoft.com/office/officeart/2005/8/quickstyle/simple3" qsCatId="simple" csTypeId="urn:microsoft.com/office/officeart/2005/8/colors/colorful2" csCatId="colorful" phldr="1"/>
      <dgm:spPr/>
      <dgm:t>
        <a:bodyPr/>
        <a:lstStyle/>
        <a:p>
          <a:endParaRPr lang="zh-CN" altLang="en-US"/>
        </a:p>
      </dgm:t>
    </dgm:pt>
    <dgm:pt modelId="{77C002F8-FFA1-4AC4-A26C-D0A88B46F435}">
      <dgm:prSet/>
      <dgm:spPr/>
      <dgm:t>
        <a:bodyPr/>
        <a:lstStyle/>
        <a:p>
          <a:pPr rtl="0"/>
          <a:r>
            <a:rPr lang="zh-CN" dirty="0" smtClean="0"/>
            <a:t>性能需求</a:t>
          </a:r>
          <a:endParaRPr lang="zh-CN" dirty="0"/>
        </a:p>
      </dgm:t>
    </dgm:pt>
    <dgm:pt modelId="{0BEE39A9-517E-4585-B3C4-98ED45B33BB8}" type="parTrans" cxnId="{C961DC8E-7907-4F01-BDB8-924812A1B50A}">
      <dgm:prSet/>
      <dgm:spPr/>
      <dgm:t>
        <a:bodyPr/>
        <a:lstStyle/>
        <a:p>
          <a:endParaRPr lang="zh-CN" altLang="en-US"/>
        </a:p>
      </dgm:t>
    </dgm:pt>
    <dgm:pt modelId="{12021094-C8E6-4C66-817B-E31B191FD526}" type="sibTrans" cxnId="{C961DC8E-7907-4F01-BDB8-924812A1B50A}">
      <dgm:prSet/>
      <dgm:spPr/>
      <dgm:t>
        <a:bodyPr/>
        <a:lstStyle/>
        <a:p>
          <a:endParaRPr lang="zh-CN" altLang="en-US"/>
        </a:p>
      </dgm:t>
    </dgm:pt>
    <dgm:pt modelId="{9F256DF2-DE0A-4D48-82E1-0BB368A428CE}">
      <dgm:prSet custT="1"/>
      <dgm:spPr/>
      <dgm:t>
        <a:bodyPr/>
        <a:lstStyle/>
        <a:p>
          <a:pPr rtl="0"/>
          <a:r>
            <a:rPr lang="zh-CN" sz="2800" b="1" dirty="0" smtClean="0">
              <a:solidFill>
                <a:srgbClr val="C00000"/>
              </a:solidFill>
            </a:rPr>
            <a:t>高并发度：</a:t>
          </a:r>
          <a:endParaRPr lang="en-US" altLang="zh-CN" sz="2800" b="1" dirty="0" smtClean="0">
            <a:solidFill>
              <a:srgbClr val="C00000"/>
            </a:solidFill>
          </a:endParaRPr>
        </a:p>
        <a:p>
          <a:pPr rtl="0"/>
          <a:r>
            <a:rPr lang="zh-CN" sz="2400" dirty="0" smtClean="0"/>
            <a:t>高性能及公众服务，访问量大，因此并发度要求极高。</a:t>
          </a:r>
          <a:endParaRPr lang="zh-CN" sz="2400" dirty="0"/>
        </a:p>
      </dgm:t>
    </dgm:pt>
    <dgm:pt modelId="{A6F5A2AC-C34A-4F87-B8E9-A552F2C9E62E}" type="parTrans" cxnId="{197E636F-BDF9-4BD6-9575-941EB002398F}">
      <dgm:prSet/>
      <dgm:spPr/>
      <dgm:t>
        <a:bodyPr/>
        <a:lstStyle/>
        <a:p>
          <a:endParaRPr lang="zh-CN" altLang="en-US"/>
        </a:p>
      </dgm:t>
    </dgm:pt>
    <dgm:pt modelId="{C7FD1F06-77F8-4B6C-BB31-E4E6CA60AA43}" type="sibTrans" cxnId="{197E636F-BDF9-4BD6-9575-941EB002398F}">
      <dgm:prSet/>
      <dgm:spPr/>
      <dgm:t>
        <a:bodyPr/>
        <a:lstStyle/>
        <a:p>
          <a:endParaRPr lang="zh-CN" altLang="en-US"/>
        </a:p>
      </dgm:t>
    </dgm:pt>
    <dgm:pt modelId="{85A394AF-0CBC-453D-9E05-C6A4E62559CA}">
      <dgm:prSet custT="1"/>
      <dgm:spPr/>
      <dgm:t>
        <a:bodyPr/>
        <a:lstStyle/>
        <a:p>
          <a:pPr rtl="0"/>
          <a:r>
            <a:rPr lang="zh-CN" sz="2800" b="1" dirty="0" smtClean="0">
              <a:solidFill>
                <a:srgbClr val="C00000"/>
              </a:solidFill>
            </a:rPr>
            <a:t>高聚合带宽：</a:t>
          </a:r>
          <a:endParaRPr lang="en-US" altLang="zh-CN" sz="2800" b="1" dirty="0" smtClean="0">
            <a:solidFill>
              <a:srgbClr val="C00000"/>
            </a:solidFill>
          </a:endParaRPr>
        </a:p>
        <a:p>
          <a:pPr rtl="0"/>
          <a:r>
            <a:rPr lang="zh-CN" sz="2400" dirty="0" smtClean="0"/>
            <a:t>访问量大，因此总的聚合带宽要求较高。</a:t>
          </a:r>
          <a:endParaRPr lang="zh-CN" sz="2400" dirty="0"/>
        </a:p>
      </dgm:t>
    </dgm:pt>
    <dgm:pt modelId="{E1039906-1710-41F2-86E2-DD90739C6427}" type="parTrans" cxnId="{03A99548-3C2B-4BFD-BE35-299A3D267B45}">
      <dgm:prSet/>
      <dgm:spPr/>
      <dgm:t>
        <a:bodyPr/>
        <a:lstStyle/>
        <a:p>
          <a:endParaRPr lang="zh-CN" altLang="en-US"/>
        </a:p>
      </dgm:t>
    </dgm:pt>
    <dgm:pt modelId="{5174EC11-8D1F-45CD-8FD2-6B58C57074E0}" type="sibTrans" cxnId="{03A99548-3C2B-4BFD-BE35-299A3D267B45}">
      <dgm:prSet/>
      <dgm:spPr/>
      <dgm:t>
        <a:bodyPr/>
        <a:lstStyle/>
        <a:p>
          <a:endParaRPr lang="zh-CN" altLang="en-US"/>
        </a:p>
      </dgm:t>
    </dgm:pt>
    <dgm:pt modelId="{F87BDEB4-42E6-406A-A1D5-7F94A88755E4}">
      <dgm:prSet custT="1"/>
      <dgm:spPr/>
      <dgm:t>
        <a:bodyPr/>
        <a:lstStyle/>
        <a:p>
          <a:pPr rtl="0"/>
          <a:r>
            <a:rPr lang="zh-CN" sz="2800" b="1" dirty="0" smtClean="0">
              <a:solidFill>
                <a:srgbClr val="C00000"/>
              </a:solidFill>
            </a:rPr>
            <a:t>高</a:t>
          </a:r>
          <a:r>
            <a:rPr lang="en-US" sz="2800" b="1" dirty="0" smtClean="0">
              <a:solidFill>
                <a:srgbClr val="C00000"/>
              </a:solidFill>
            </a:rPr>
            <a:t>IOPS</a:t>
          </a:r>
          <a:r>
            <a:rPr lang="zh-CN" sz="2800" b="1" dirty="0" smtClean="0">
              <a:solidFill>
                <a:srgbClr val="C00000"/>
              </a:solidFill>
            </a:rPr>
            <a:t>：</a:t>
          </a:r>
          <a:endParaRPr lang="en-US" altLang="zh-CN" sz="2800" b="1" dirty="0" smtClean="0">
            <a:solidFill>
              <a:srgbClr val="C00000"/>
            </a:solidFill>
          </a:endParaRPr>
        </a:p>
        <a:p>
          <a:pPr rtl="0"/>
          <a:r>
            <a:rPr lang="zh-CN" sz="2400" dirty="0" smtClean="0"/>
            <a:t>检索及画图等交互性的数据读取需要很快的响应。</a:t>
          </a:r>
          <a:endParaRPr lang="zh-CN" sz="2400" dirty="0"/>
        </a:p>
      </dgm:t>
    </dgm:pt>
    <dgm:pt modelId="{85A9A21B-060C-4610-9BFA-981C3F3F3207}" type="parTrans" cxnId="{84C7146B-6C59-4305-BC67-B648BA3762E8}">
      <dgm:prSet/>
      <dgm:spPr/>
      <dgm:t>
        <a:bodyPr/>
        <a:lstStyle/>
        <a:p>
          <a:endParaRPr lang="zh-CN" altLang="en-US"/>
        </a:p>
      </dgm:t>
    </dgm:pt>
    <dgm:pt modelId="{7753078B-D841-4D3F-A5FB-8D1A259BA6B7}" type="sibTrans" cxnId="{84C7146B-6C59-4305-BC67-B648BA3762E8}">
      <dgm:prSet/>
      <dgm:spPr/>
      <dgm:t>
        <a:bodyPr/>
        <a:lstStyle/>
        <a:p>
          <a:endParaRPr lang="zh-CN" altLang="en-US"/>
        </a:p>
      </dgm:t>
    </dgm:pt>
    <dgm:pt modelId="{40112D72-08E1-434F-AA4C-F846C7B933BD}" type="pres">
      <dgm:prSet presAssocID="{55E3FA0A-73B5-418A-9385-95D61E47D3B1}" presName="Name0" presStyleCnt="0">
        <dgm:presLayoutVars>
          <dgm:chPref val="1"/>
          <dgm:dir/>
          <dgm:animOne val="branch"/>
          <dgm:animLvl val="lvl"/>
          <dgm:resizeHandles/>
        </dgm:presLayoutVars>
      </dgm:prSet>
      <dgm:spPr/>
    </dgm:pt>
    <dgm:pt modelId="{DF099628-A5D2-4E9B-A07D-A8BF819CECC7}" type="pres">
      <dgm:prSet presAssocID="{77C002F8-FFA1-4AC4-A26C-D0A88B46F435}" presName="vertOne" presStyleCnt="0"/>
      <dgm:spPr/>
    </dgm:pt>
    <dgm:pt modelId="{936254F3-45B2-477C-B68A-B32302D5B3C7}" type="pres">
      <dgm:prSet presAssocID="{77C002F8-FFA1-4AC4-A26C-D0A88B46F435}" presName="txOne" presStyleLbl="node0" presStyleIdx="0" presStyleCnt="1" custScaleY="24548" custLinFactNeighborX="5887" custLinFactNeighborY="-492">
        <dgm:presLayoutVars>
          <dgm:chPref val="3"/>
        </dgm:presLayoutVars>
      </dgm:prSet>
      <dgm:spPr/>
    </dgm:pt>
    <dgm:pt modelId="{9CDC7C0F-6B3D-4719-8946-69BE9D6721D0}" type="pres">
      <dgm:prSet presAssocID="{77C002F8-FFA1-4AC4-A26C-D0A88B46F435}" presName="parTransOne" presStyleCnt="0"/>
      <dgm:spPr/>
    </dgm:pt>
    <dgm:pt modelId="{38A9492D-E9BF-4D97-8DDB-BD15A173DA9A}" type="pres">
      <dgm:prSet presAssocID="{77C002F8-FFA1-4AC4-A26C-D0A88B46F435}" presName="horzOne" presStyleCnt="0"/>
      <dgm:spPr/>
    </dgm:pt>
    <dgm:pt modelId="{91BCCB94-E176-4E34-8113-BC159CA14C54}" type="pres">
      <dgm:prSet presAssocID="{9F256DF2-DE0A-4D48-82E1-0BB368A428CE}" presName="vertTwo" presStyleCnt="0"/>
      <dgm:spPr/>
    </dgm:pt>
    <dgm:pt modelId="{43E29EEE-98B6-422E-90FA-EEF4E6E5C699}" type="pres">
      <dgm:prSet presAssocID="{9F256DF2-DE0A-4D48-82E1-0BB368A428CE}" presName="txTwo" presStyleLbl="node2" presStyleIdx="0" presStyleCnt="3">
        <dgm:presLayoutVars>
          <dgm:chPref val="3"/>
        </dgm:presLayoutVars>
      </dgm:prSet>
      <dgm:spPr/>
    </dgm:pt>
    <dgm:pt modelId="{12FE2D79-EEBA-4891-9807-980972998A01}" type="pres">
      <dgm:prSet presAssocID="{9F256DF2-DE0A-4D48-82E1-0BB368A428CE}" presName="horzTwo" presStyleCnt="0"/>
      <dgm:spPr/>
    </dgm:pt>
    <dgm:pt modelId="{1A4C8E7A-F83E-4060-A5FA-D5234505366A}" type="pres">
      <dgm:prSet presAssocID="{C7FD1F06-77F8-4B6C-BB31-E4E6CA60AA43}" presName="sibSpaceTwo" presStyleCnt="0"/>
      <dgm:spPr/>
    </dgm:pt>
    <dgm:pt modelId="{17DB9AB0-4850-4A3B-9223-D0BDF962CED2}" type="pres">
      <dgm:prSet presAssocID="{85A394AF-0CBC-453D-9E05-C6A4E62559CA}" presName="vertTwo" presStyleCnt="0"/>
      <dgm:spPr/>
    </dgm:pt>
    <dgm:pt modelId="{FDE64A74-E0EA-4123-B583-A8AE41623658}" type="pres">
      <dgm:prSet presAssocID="{85A394AF-0CBC-453D-9E05-C6A4E62559CA}" presName="txTwo" presStyleLbl="node2" presStyleIdx="1" presStyleCnt="3">
        <dgm:presLayoutVars>
          <dgm:chPref val="3"/>
        </dgm:presLayoutVars>
      </dgm:prSet>
      <dgm:spPr/>
      <dgm:t>
        <a:bodyPr/>
        <a:lstStyle/>
        <a:p>
          <a:endParaRPr lang="zh-CN" altLang="en-US"/>
        </a:p>
      </dgm:t>
    </dgm:pt>
    <dgm:pt modelId="{8D2CC211-6372-4FB9-8774-0F671470C517}" type="pres">
      <dgm:prSet presAssocID="{85A394AF-0CBC-453D-9E05-C6A4E62559CA}" presName="horzTwo" presStyleCnt="0"/>
      <dgm:spPr/>
    </dgm:pt>
    <dgm:pt modelId="{F05C5F4B-1E29-4580-9028-6A2E9256E9F3}" type="pres">
      <dgm:prSet presAssocID="{5174EC11-8D1F-45CD-8FD2-6B58C57074E0}" presName="sibSpaceTwo" presStyleCnt="0"/>
      <dgm:spPr/>
    </dgm:pt>
    <dgm:pt modelId="{B9CA4C68-FDDD-4A92-BA3F-9C823AB40736}" type="pres">
      <dgm:prSet presAssocID="{F87BDEB4-42E6-406A-A1D5-7F94A88755E4}" presName="vertTwo" presStyleCnt="0"/>
      <dgm:spPr/>
    </dgm:pt>
    <dgm:pt modelId="{97B8B84D-2647-46EF-BC2A-A977EC810506}" type="pres">
      <dgm:prSet presAssocID="{F87BDEB4-42E6-406A-A1D5-7F94A88755E4}" presName="txTwo" presStyleLbl="node2" presStyleIdx="2" presStyleCnt="3">
        <dgm:presLayoutVars>
          <dgm:chPref val="3"/>
        </dgm:presLayoutVars>
      </dgm:prSet>
      <dgm:spPr/>
    </dgm:pt>
    <dgm:pt modelId="{5D491D7D-0650-4C92-BFEF-2121F38856A8}" type="pres">
      <dgm:prSet presAssocID="{F87BDEB4-42E6-406A-A1D5-7F94A88755E4}" presName="horzTwo" presStyleCnt="0"/>
      <dgm:spPr/>
    </dgm:pt>
  </dgm:ptLst>
  <dgm:cxnLst>
    <dgm:cxn modelId="{197E636F-BDF9-4BD6-9575-941EB002398F}" srcId="{77C002F8-FFA1-4AC4-A26C-D0A88B46F435}" destId="{9F256DF2-DE0A-4D48-82E1-0BB368A428CE}" srcOrd="0" destOrd="0" parTransId="{A6F5A2AC-C34A-4F87-B8E9-A552F2C9E62E}" sibTransId="{C7FD1F06-77F8-4B6C-BB31-E4E6CA60AA43}"/>
    <dgm:cxn modelId="{D5673249-D63C-4189-B101-1BC5CDC72270}" type="presOf" srcId="{9F256DF2-DE0A-4D48-82E1-0BB368A428CE}" destId="{43E29EEE-98B6-422E-90FA-EEF4E6E5C699}" srcOrd="0" destOrd="0" presId="urn:microsoft.com/office/officeart/2005/8/layout/hierarchy4"/>
    <dgm:cxn modelId="{5532D009-F1F9-4571-89A4-28FA86E9CFA5}" type="presOf" srcId="{85A394AF-0CBC-453D-9E05-C6A4E62559CA}" destId="{FDE64A74-E0EA-4123-B583-A8AE41623658}" srcOrd="0" destOrd="0" presId="urn:microsoft.com/office/officeart/2005/8/layout/hierarchy4"/>
    <dgm:cxn modelId="{FBEC0B9D-A131-44E4-9D0B-897A7DC89259}" type="presOf" srcId="{55E3FA0A-73B5-418A-9385-95D61E47D3B1}" destId="{40112D72-08E1-434F-AA4C-F846C7B933BD}" srcOrd="0" destOrd="0" presId="urn:microsoft.com/office/officeart/2005/8/layout/hierarchy4"/>
    <dgm:cxn modelId="{84C7146B-6C59-4305-BC67-B648BA3762E8}" srcId="{77C002F8-FFA1-4AC4-A26C-D0A88B46F435}" destId="{F87BDEB4-42E6-406A-A1D5-7F94A88755E4}" srcOrd="2" destOrd="0" parTransId="{85A9A21B-060C-4610-9BFA-981C3F3F3207}" sibTransId="{7753078B-D841-4D3F-A5FB-8D1A259BA6B7}"/>
    <dgm:cxn modelId="{CC1C9325-5F96-4448-978B-2B4E5381C26E}" type="presOf" srcId="{77C002F8-FFA1-4AC4-A26C-D0A88B46F435}" destId="{936254F3-45B2-477C-B68A-B32302D5B3C7}" srcOrd="0" destOrd="0" presId="urn:microsoft.com/office/officeart/2005/8/layout/hierarchy4"/>
    <dgm:cxn modelId="{C961DC8E-7907-4F01-BDB8-924812A1B50A}" srcId="{55E3FA0A-73B5-418A-9385-95D61E47D3B1}" destId="{77C002F8-FFA1-4AC4-A26C-D0A88B46F435}" srcOrd="0" destOrd="0" parTransId="{0BEE39A9-517E-4585-B3C4-98ED45B33BB8}" sibTransId="{12021094-C8E6-4C66-817B-E31B191FD526}"/>
    <dgm:cxn modelId="{03A99548-3C2B-4BFD-BE35-299A3D267B45}" srcId="{77C002F8-FFA1-4AC4-A26C-D0A88B46F435}" destId="{85A394AF-0CBC-453D-9E05-C6A4E62559CA}" srcOrd="1" destOrd="0" parTransId="{E1039906-1710-41F2-86E2-DD90739C6427}" sibTransId="{5174EC11-8D1F-45CD-8FD2-6B58C57074E0}"/>
    <dgm:cxn modelId="{39E63065-19AC-4CA0-85A7-465E64731239}" type="presOf" srcId="{F87BDEB4-42E6-406A-A1D5-7F94A88755E4}" destId="{97B8B84D-2647-46EF-BC2A-A977EC810506}" srcOrd="0" destOrd="0" presId="urn:microsoft.com/office/officeart/2005/8/layout/hierarchy4"/>
    <dgm:cxn modelId="{BCC8A8F2-6DAA-4BCC-93A3-C27C458D91E4}" type="presParOf" srcId="{40112D72-08E1-434F-AA4C-F846C7B933BD}" destId="{DF099628-A5D2-4E9B-A07D-A8BF819CECC7}" srcOrd="0" destOrd="0" presId="urn:microsoft.com/office/officeart/2005/8/layout/hierarchy4"/>
    <dgm:cxn modelId="{DA5316A5-8690-4AA2-A52A-8B360EC034F5}" type="presParOf" srcId="{DF099628-A5D2-4E9B-A07D-A8BF819CECC7}" destId="{936254F3-45B2-477C-B68A-B32302D5B3C7}" srcOrd="0" destOrd="0" presId="urn:microsoft.com/office/officeart/2005/8/layout/hierarchy4"/>
    <dgm:cxn modelId="{2699955D-C49C-4E53-AF9F-9A65FDEC5BED}" type="presParOf" srcId="{DF099628-A5D2-4E9B-A07D-A8BF819CECC7}" destId="{9CDC7C0F-6B3D-4719-8946-69BE9D6721D0}" srcOrd="1" destOrd="0" presId="urn:microsoft.com/office/officeart/2005/8/layout/hierarchy4"/>
    <dgm:cxn modelId="{EEF01D28-2A56-446C-BC18-A44361B86F28}" type="presParOf" srcId="{DF099628-A5D2-4E9B-A07D-A8BF819CECC7}" destId="{38A9492D-E9BF-4D97-8DDB-BD15A173DA9A}" srcOrd="2" destOrd="0" presId="urn:microsoft.com/office/officeart/2005/8/layout/hierarchy4"/>
    <dgm:cxn modelId="{CE300548-5575-4EE4-98EA-1A73931AAECD}" type="presParOf" srcId="{38A9492D-E9BF-4D97-8DDB-BD15A173DA9A}" destId="{91BCCB94-E176-4E34-8113-BC159CA14C54}" srcOrd="0" destOrd="0" presId="urn:microsoft.com/office/officeart/2005/8/layout/hierarchy4"/>
    <dgm:cxn modelId="{8EB9F631-B540-4620-B74F-98F91B4A7C53}" type="presParOf" srcId="{91BCCB94-E176-4E34-8113-BC159CA14C54}" destId="{43E29EEE-98B6-422E-90FA-EEF4E6E5C699}" srcOrd="0" destOrd="0" presId="urn:microsoft.com/office/officeart/2005/8/layout/hierarchy4"/>
    <dgm:cxn modelId="{59BD1CCA-7436-480E-9A8A-30A5052792E9}" type="presParOf" srcId="{91BCCB94-E176-4E34-8113-BC159CA14C54}" destId="{12FE2D79-EEBA-4891-9807-980972998A01}" srcOrd="1" destOrd="0" presId="urn:microsoft.com/office/officeart/2005/8/layout/hierarchy4"/>
    <dgm:cxn modelId="{018FE610-C8A1-405A-B620-0CE4C3B1B58A}" type="presParOf" srcId="{38A9492D-E9BF-4D97-8DDB-BD15A173DA9A}" destId="{1A4C8E7A-F83E-4060-A5FA-D5234505366A}" srcOrd="1" destOrd="0" presId="urn:microsoft.com/office/officeart/2005/8/layout/hierarchy4"/>
    <dgm:cxn modelId="{86BE2696-17C0-46AA-A176-6A108E70B558}" type="presParOf" srcId="{38A9492D-E9BF-4D97-8DDB-BD15A173DA9A}" destId="{17DB9AB0-4850-4A3B-9223-D0BDF962CED2}" srcOrd="2" destOrd="0" presId="urn:microsoft.com/office/officeart/2005/8/layout/hierarchy4"/>
    <dgm:cxn modelId="{3142884B-717B-491C-929D-2611DAA45421}" type="presParOf" srcId="{17DB9AB0-4850-4A3B-9223-D0BDF962CED2}" destId="{FDE64A74-E0EA-4123-B583-A8AE41623658}" srcOrd="0" destOrd="0" presId="urn:microsoft.com/office/officeart/2005/8/layout/hierarchy4"/>
    <dgm:cxn modelId="{FF546464-51C8-4E01-BFE5-32833FBFCD84}" type="presParOf" srcId="{17DB9AB0-4850-4A3B-9223-D0BDF962CED2}" destId="{8D2CC211-6372-4FB9-8774-0F671470C517}" srcOrd="1" destOrd="0" presId="urn:microsoft.com/office/officeart/2005/8/layout/hierarchy4"/>
    <dgm:cxn modelId="{C26099FD-6C3F-45CB-86D3-4047618DF42B}" type="presParOf" srcId="{38A9492D-E9BF-4D97-8DDB-BD15A173DA9A}" destId="{F05C5F4B-1E29-4580-9028-6A2E9256E9F3}" srcOrd="3" destOrd="0" presId="urn:microsoft.com/office/officeart/2005/8/layout/hierarchy4"/>
    <dgm:cxn modelId="{66C99DBC-B55A-47B9-94BC-52C8370A09A4}" type="presParOf" srcId="{38A9492D-E9BF-4D97-8DDB-BD15A173DA9A}" destId="{B9CA4C68-FDDD-4A92-BA3F-9C823AB40736}" srcOrd="4" destOrd="0" presId="urn:microsoft.com/office/officeart/2005/8/layout/hierarchy4"/>
    <dgm:cxn modelId="{7EAEFC0E-CF54-4F55-835A-71B341C40182}" type="presParOf" srcId="{B9CA4C68-FDDD-4A92-BA3F-9C823AB40736}" destId="{97B8B84D-2647-46EF-BC2A-A977EC810506}" srcOrd="0" destOrd="0" presId="urn:microsoft.com/office/officeart/2005/8/layout/hierarchy4"/>
    <dgm:cxn modelId="{CE7B12AC-0253-4DB0-8796-8C497D361D01}" type="presParOf" srcId="{B9CA4C68-FDDD-4A92-BA3F-9C823AB40736}" destId="{5D491D7D-0650-4C92-BFEF-2121F38856A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C88440-753B-4935-A4CC-814ADE86B34A}"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zh-CN" altLang="en-US"/>
        </a:p>
      </dgm:t>
    </dgm:pt>
    <dgm:pt modelId="{E050FAF6-CB3E-4A75-856C-D63748CD8A52}">
      <dgm:prSet/>
      <dgm:spPr/>
      <dgm:t>
        <a:bodyPr/>
        <a:lstStyle/>
        <a:p>
          <a:pPr rtl="0"/>
          <a:r>
            <a:rPr lang="zh-CN" altLang="en-US" dirty="0" smtClean="0"/>
            <a:t>稳定可靠需求</a:t>
          </a:r>
          <a:endParaRPr lang="zh-CN" dirty="0"/>
        </a:p>
      </dgm:t>
    </dgm:pt>
    <dgm:pt modelId="{7103DE1C-DA8D-4949-B94B-FA95492C8D0A}" type="parTrans" cxnId="{2BDFE323-BEEE-421A-B664-5BDAD8687F35}">
      <dgm:prSet/>
      <dgm:spPr/>
      <dgm:t>
        <a:bodyPr/>
        <a:lstStyle/>
        <a:p>
          <a:endParaRPr lang="zh-CN" altLang="en-US"/>
        </a:p>
      </dgm:t>
    </dgm:pt>
    <dgm:pt modelId="{28375F39-9CF8-4934-8604-97E08D8EF5EF}" type="sibTrans" cxnId="{2BDFE323-BEEE-421A-B664-5BDAD8687F35}">
      <dgm:prSet/>
      <dgm:spPr/>
      <dgm:t>
        <a:bodyPr/>
        <a:lstStyle/>
        <a:p>
          <a:endParaRPr lang="zh-CN" altLang="en-US"/>
        </a:p>
      </dgm:t>
    </dgm:pt>
    <dgm:pt modelId="{AE69DDA7-6ED0-47E8-AE09-7C576C3E78F3}">
      <dgm:prSet custT="1"/>
      <dgm:spPr/>
      <dgm:t>
        <a:bodyPr/>
        <a:lstStyle/>
        <a:p>
          <a:pPr rtl="0"/>
          <a:r>
            <a:rPr lang="zh-CN" altLang="en-US" sz="1500" dirty="0" smtClean="0"/>
            <a:t>部分数据，如原始数据和其他输入文件等需要长期保持准确可靠。很多原始观测数据的观测条件很难重现，数据一旦丢失或损坏将造成极大的损失。</a:t>
          </a:r>
          <a:endParaRPr lang="zh-CN" altLang="en-US" sz="1500" dirty="0"/>
        </a:p>
      </dgm:t>
    </dgm:pt>
    <dgm:pt modelId="{90C99E46-5E16-4ED2-BD54-1D6832DCF59A}" type="parTrans" cxnId="{A0FC6243-1B3D-4FFD-8EB8-668EF3FA3F3B}">
      <dgm:prSet/>
      <dgm:spPr/>
      <dgm:t>
        <a:bodyPr/>
        <a:lstStyle/>
        <a:p>
          <a:endParaRPr lang="zh-CN" altLang="en-US"/>
        </a:p>
      </dgm:t>
    </dgm:pt>
    <dgm:pt modelId="{C76203A6-B841-4FD2-99DC-6DBF0D4C2BC4}" type="sibTrans" cxnId="{A0FC6243-1B3D-4FFD-8EB8-668EF3FA3F3B}">
      <dgm:prSet/>
      <dgm:spPr/>
      <dgm:t>
        <a:bodyPr/>
        <a:lstStyle/>
        <a:p>
          <a:endParaRPr lang="zh-CN" altLang="en-US"/>
        </a:p>
      </dgm:t>
    </dgm:pt>
    <dgm:pt modelId="{ECB2B480-43FB-48BB-8361-D14D107E4A3E}">
      <dgm:prSet/>
      <dgm:spPr/>
      <dgm:t>
        <a:bodyPr/>
        <a:lstStyle/>
        <a:p>
          <a:pPr rtl="0"/>
          <a:r>
            <a:rPr lang="zh-CN" dirty="0" smtClean="0"/>
            <a:t>挑战</a:t>
          </a:r>
          <a:endParaRPr lang="zh-CN" dirty="0"/>
        </a:p>
      </dgm:t>
    </dgm:pt>
    <dgm:pt modelId="{49EE1582-806D-42BE-8F96-F14F59604356}" type="parTrans" cxnId="{9908C098-560F-4EC3-B203-8845EB7BD6DF}">
      <dgm:prSet/>
      <dgm:spPr/>
      <dgm:t>
        <a:bodyPr/>
        <a:lstStyle/>
        <a:p>
          <a:endParaRPr lang="zh-CN" altLang="en-US"/>
        </a:p>
      </dgm:t>
    </dgm:pt>
    <dgm:pt modelId="{35FE9841-6A23-418B-8435-E5EEDC3E1D86}" type="sibTrans" cxnId="{9908C098-560F-4EC3-B203-8845EB7BD6DF}">
      <dgm:prSet/>
      <dgm:spPr/>
      <dgm:t>
        <a:bodyPr/>
        <a:lstStyle/>
        <a:p>
          <a:endParaRPr lang="zh-CN" altLang="en-US"/>
        </a:p>
      </dgm:t>
    </dgm:pt>
    <dgm:pt modelId="{1BC0282A-007F-40A4-86F7-06B0FA5BA002}">
      <dgm:prSet custT="1"/>
      <dgm:spPr/>
      <dgm:t>
        <a:bodyPr/>
        <a:lstStyle/>
        <a:p>
          <a:pPr rtl="0"/>
          <a:r>
            <a:rPr lang="zh-CN" altLang="en-US" sz="1500" dirty="0" smtClean="0"/>
            <a:t>存储服务器故障对数据的影响</a:t>
          </a:r>
          <a:endParaRPr lang="zh-CN" altLang="en-US" sz="1500" dirty="0"/>
        </a:p>
      </dgm:t>
    </dgm:pt>
    <dgm:pt modelId="{D75DA515-C9A6-408A-9155-D44F96CBA8B3}" type="parTrans" cxnId="{BBDA1250-F796-40BD-BD7D-EA775D78847F}">
      <dgm:prSet/>
      <dgm:spPr/>
      <dgm:t>
        <a:bodyPr/>
        <a:lstStyle/>
        <a:p>
          <a:endParaRPr lang="zh-CN" altLang="en-US"/>
        </a:p>
      </dgm:t>
    </dgm:pt>
    <dgm:pt modelId="{F7708909-45D8-4116-BE59-5B0B6D3D0DAC}" type="sibTrans" cxnId="{BBDA1250-F796-40BD-BD7D-EA775D78847F}">
      <dgm:prSet/>
      <dgm:spPr/>
      <dgm:t>
        <a:bodyPr/>
        <a:lstStyle/>
        <a:p>
          <a:endParaRPr lang="zh-CN" altLang="en-US"/>
        </a:p>
      </dgm:t>
    </dgm:pt>
    <dgm:pt modelId="{5C420F3B-FD04-4556-82F0-3B4CF1044869}">
      <dgm:prSet custT="1"/>
      <dgm:spPr/>
      <dgm:t>
        <a:bodyPr/>
        <a:lstStyle/>
        <a:p>
          <a:pPr rtl="0"/>
          <a:r>
            <a:rPr lang="zh-CN" altLang="en-US" sz="1500" dirty="0" smtClean="0"/>
            <a:t>磁盘损坏对数据的影响</a:t>
          </a:r>
          <a:endParaRPr lang="zh-CN" altLang="en-US" sz="1500" dirty="0"/>
        </a:p>
      </dgm:t>
    </dgm:pt>
    <dgm:pt modelId="{579EEB55-185A-4910-93C8-2206E833AA13}" type="parTrans" cxnId="{6E414682-AE57-4BB7-A1AD-9C25EA8045EA}">
      <dgm:prSet/>
      <dgm:spPr/>
      <dgm:t>
        <a:bodyPr/>
        <a:lstStyle/>
        <a:p>
          <a:endParaRPr lang="zh-CN" altLang="en-US"/>
        </a:p>
      </dgm:t>
    </dgm:pt>
    <dgm:pt modelId="{ADE5E797-9085-4C80-9927-5F3ACEB9659B}" type="sibTrans" cxnId="{6E414682-AE57-4BB7-A1AD-9C25EA8045EA}">
      <dgm:prSet/>
      <dgm:spPr/>
      <dgm:t>
        <a:bodyPr/>
        <a:lstStyle/>
        <a:p>
          <a:endParaRPr lang="zh-CN" altLang="en-US"/>
        </a:p>
      </dgm:t>
    </dgm:pt>
    <dgm:pt modelId="{20F18D52-B911-4A75-9355-975706C37370}">
      <dgm:prSet custT="1"/>
      <dgm:spPr/>
      <dgm:t>
        <a:bodyPr/>
        <a:lstStyle/>
        <a:p>
          <a:pPr rtl="0"/>
          <a:r>
            <a:rPr lang="zh-CN" altLang="en-US" sz="1500" dirty="0" smtClean="0"/>
            <a:t>网络故障对数据的影响</a:t>
          </a:r>
          <a:endParaRPr lang="zh-CN" altLang="en-US" sz="1500" dirty="0"/>
        </a:p>
      </dgm:t>
    </dgm:pt>
    <dgm:pt modelId="{2ACD278E-3999-4D51-9763-7B0A59D2C68F}" type="parTrans" cxnId="{C98C643D-525C-474D-A3E2-3E85BE7A4B69}">
      <dgm:prSet/>
      <dgm:spPr/>
      <dgm:t>
        <a:bodyPr/>
        <a:lstStyle/>
        <a:p>
          <a:endParaRPr lang="zh-CN" altLang="en-US"/>
        </a:p>
      </dgm:t>
    </dgm:pt>
    <dgm:pt modelId="{56DD8A88-EA9B-4F4F-86A0-00CE0C96D88A}" type="sibTrans" cxnId="{C98C643D-525C-474D-A3E2-3E85BE7A4B69}">
      <dgm:prSet/>
      <dgm:spPr/>
      <dgm:t>
        <a:bodyPr/>
        <a:lstStyle/>
        <a:p>
          <a:endParaRPr lang="zh-CN" altLang="en-US"/>
        </a:p>
      </dgm:t>
    </dgm:pt>
    <dgm:pt modelId="{844AD8A9-4A9E-454C-A998-A9BC977AD2F3}">
      <dgm:prSet custT="1"/>
      <dgm:spPr/>
      <dgm:t>
        <a:bodyPr/>
        <a:lstStyle/>
        <a:p>
          <a:pPr rtl="0"/>
          <a:r>
            <a:rPr lang="zh-CN" altLang="en-US" sz="1500" dirty="0" smtClean="0"/>
            <a:t>静默数据损坏的影响等等</a:t>
          </a:r>
          <a:endParaRPr lang="zh-CN" altLang="en-US" sz="1500" dirty="0"/>
        </a:p>
      </dgm:t>
    </dgm:pt>
    <dgm:pt modelId="{42E6D3D9-3A2F-46F8-8CAD-5121537959CF}" type="parTrans" cxnId="{C0D11671-0582-4499-87B3-772833860640}">
      <dgm:prSet/>
      <dgm:spPr/>
      <dgm:t>
        <a:bodyPr/>
        <a:lstStyle/>
        <a:p>
          <a:endParaRPr lang="zh-CN" altLang="en-US"/>
        </a:p>
      </dgm:t>
    </dgm:pt>
    <dgm:pt modelId="{87DA9A24-EBA1-4A10-A13A-C6D5D2D9C8F8}" type="sibTrans" cxnId="{C0D11671-0582-4499-87B3-772833860640}">
      <dgm:prSet/>
      <dgm:spPr/>
      <dgm:t>
        <a:bodyPr/>
        <a:lstStyle/>
        <a:p>
          <a:endParaRPr lang="zh-CN" altLang="en-US"/>
        </a:p>
      </dgm:t>
    </dgm:pt>
    <dgm:pt modelId="{8DA9DFBB-EFBD-4FE3-8DC3-A1489F62CDBA}">
      <dgm:prSet custT="1"/>
      <dgm:spPr/>
      <dgm:t>
        <a:bodyPr/>
        <a:lstStyle/>
        <a:p>
          <a:pPr rtl="0"/>
          <a:r>
            <a:rPr lang="zh-CN" altLang="en-US" sz="1600" dirty="0" smtClean="0"/>
            <a:t>计算过程中的数据和计算结果需要准确可靠。</a:t>
          </a:r>
          <a:endParaRPr lang="zh-CN" altLang="en-US" sz="1600" dirty="0"/>
        </a:p>
      </dgm:t>
    </dgm:pt>
    <dgm:pt modelId="{28276749-3835-4D72-ABEB-00CA9D5F3C31}" type="parTrans" cxnId="{1D8267A0-D94C-4E65-8510-C9285E1B04DC}">
      <dgm:prSet/>
      <dgm:spPr/>
      <dgm:t>
        <a:bodyPr/>
        <a:lstStyle/>
        <a:p>
          <a:endParaRPr lang="zh-CN" altLang="en-US"/>
        </a:p>
      </dgm:t>
    </dgm:pt>
    <dgm:pt modelId="{8776C6A4-A16E-42F0-8E0C-844C15ACEDED}" type="sibTrans" cxnId="{1D8267A0-D94C-4E65-8510-C9285E1B04DC}">
      <dgm:prSet/>
      <dgm:spPr/>
      <dgm:t>
        <a:bodyPr/>
        <a:lstStyle/>
        <a:p>
          <a:endParaRPr lang="zh-CN" altLang="en-US"/>
        </a:p>
      </dgm:t>
    </dgm:pt>
    <dgm:pt modelId="{ECBB53A2-917C-4F75-8342-0DADEC17C208}" type="pres">
      <dgm:prSet presAssocID="{B4C88440-753B-4935-A4CC-814ADE86B34A}" presName="diagram" presStyleCnt="0">
        <dgm:presLayoutVars>
          <dgm:chPref val="1"/>
          <dgm:dir/>
          <dgm:animOne val="branch"/>
          <dgm:animLvl val="lvl"/>
          <dgm:resizeHandles/>
        </dgm:presLayoutVars>
      </dgm:prSet>
      <dgm:spPr/>
    </dgm:pt>
    <dgm:pt modelId="{FDB2CA1F-DB26-4B81-8EA9-81A52A976D27}" type="pres">
      <dgm:prSet presAssocID="{E050FAF6-CB3E-4A75-856C-D63748CD8A52}" presName="root" presStyleCnt="0"/>
      <dgm:spPr/>
    </dgm:pt>
    <dgm:pt modelId="{F296C745-778F-432A-9990-7161240B497D}" type="pres">
      <dgm:prSet presAssocID="{E050FAF6-CB3E-4A75-856C-D63748CD8A52}" presName="rootComposite" presStyleCnt="0"/>
      <dgm:spPr/>
    </dgm:pt>
    <dgm:pt modelId="{FC1CDE40-C5C7-460F-95D1-67F0442E44A5}" type="pres">
      <dgm:prSet presAssocID="{E050FAF6-CB3E-4A75-856C-D63748CD8A52}" presName="rootText" presStyleLbl="node1" presStyleIdx="0" presStyleCnt="2" custScaleX="138102" custLinFactNeighborX="-36998"/>
      <dgm:spPr/>
      <dgm:t>
        <a:bodyPr/>
        <a:lstStyle/>
        <a:p>
          <a:endParaRPr lang="zh-CN" altLang="en-US"/>
        </a:p>
      </dgm:t>
    </dgm:pt>
    <dgm:pt modelId="{FBE1F6BC-22EC-4C1E-928D-A2F4F14F3F7C}" type="pres">
      <dgm:prSet presAssocID="{E050FAF6-CB3E-4A75-856C-D63748CD8A52}" presName="rootConnector" presStyleLbl="node1" presStyleIdx="0" presStyleCnt="2"/>
      <dgm:spPr/>
    </dgm:pt>
    <dgm:pt modelId="{D86EE778-ABD2-462C-AE6D-53FC0AFD3D2D}" type="pres">
      <dgm:prSet presAssocID="{E050FAF6-CB3E-4A75-856C-D63748CD8A52}" presName="childShape" presStyleCnt="0"/>
      <dgm:spPr/>
    </dgm:pt>
    <dgm:pt modelId="{D69E7DF9-62C3-4DF1-A4C6-92D53F3A6CA9}" type="pres">
      <dgm:prSet presAssocID="{90C99E46-5E16-4ED2-BD54-1D6832DCF59A}" presName="Name13" presStyleLbl="parChTrans1D2" presStyleIdx="0" presStyleCnt="6"/>
      <dgm:spPr/>
    </dgm:pt>
    <dgm:pt modelId="{E8CC6DCC-C0E8-40EF-8B9A-BA80BA9B245A}" type="pres">
      <dgm:prSet presAssocID="{AE69DDA7-6ED0-47E8-AE09-7C576C3E78F3}" presName="childText" presStyleLbl="bgAcc1" presStyleIdx="0" presStyleCnt="6" custScaleX="108431" custScaleY="307553" custLinFactNeighborX="-46244">
        <dgm:presLayoutVars>
          <dgm:bulletEnabled val="1"/>
        </dgm:presLayoutVars>
      </dgm:prSet>
      <dgm:spPr/>
    </dgm:pt>
    <dgm:pt modelId="{CB8C799F-B4FD-47D6-BECA-83C863471711}" type="pres">
      <dgm:prSet presAssocID="{28276749-3835-4D72-ABEB-00CA9D5F3C31}" presName="Name13" presStyleLbl="parChTrans1D2" presStyleIdx="1" presStyleCnt="6"/>
      <dgm:spPr/>
      <dgm:t>
        <a:bodyPr/>
        <a:lstStyle/>
        <a:p>
          <a:endParaRPr lang="zh-CN" altLang="en-US"/>
        </a:p>
      </dgm:t>
    </dgm:pt>
    <dgm:pt modelId="{906B461B-9785-4185-8D13-CF350AE40C89}" type="pres">
      <dgm:prSet presAssocID="{8DA9DFBB-EFBD-4FE3-8DC3-A1489F62CDBA}" presName="childText" presStyleLbl="bgAcc1" presStyleIdx="1" presStyleCnt="6" custScaleX="115817" custScaleY="130214" custLinFactNeighborX="-44798" custLinFactNeighborY="2775">
        <dgm:presLayoutVars>
          <dgm:bulletEnabled val="1"/>
        </dgm:presLayoutVars>
      </dgm:prSet>
      <dgm:spPr/>
    </dgm:pt>
    <dgm:pt modelId="{C083F0D4-5E05-4DDF-9BDD-05D71A1FA0B2}" type="pres">
      <dgm:prSet presAssocID="{ECB2B480-43FB-48BB-8361-D14D107E4A3E}" presName="root" presStyleCnt="0"/>
      <dgm:spPr/>
    </dgm:pt>
    <dgm:pt modelId="{1F2A62FE-A221-4849-9DF5-0BABA2F4A77F}" type="pres">
      <dgm:prSet presAssocID="{ECB2B480-43FB-48BB-8361-D14D107E4A3E}" presName="rootComposite" presStyleCnt="0"/>
      <dgm:spPr/>
    </dgm:pt>
    <dgm:pt modelId="{56A53E57-8D06-40CB-A848-69B961C0DB00}" type="pres">
      <dgm:prSet presAssocID="{ECB2B480-43FB-48BB-8361-D14D107E4A3E}" presName="rootText" presStyleLbl="node1" presStyleIdx="1" presStyleCnt="2" custScaleX="124666"/>
      <dgm:spPr/>
    </dgm:pt>
    <dgm:pt modelId="{A5EB24C9-B766-4E6A-93CF-8D6564ED7FC2}" type="pres">
      <dgm:prSet presAssocID="{ECB2B480-43FB-48BB-8361-D14D107E4A3E}" presName="rootConnector" presStyleLbl="node1" presStyleIdx="1" presStyleCnt="2"/>
      <dgm:spPr/>
    </dgm:pt>
    <dgm:pt modelId="{6D69DE48-9E66-4C57-A7DA-6ADC768A8EEA}" type="pres">
      <dgm:prSet presAssocID="{ECB2B480-43FB-48BB-8361-D14D107E4A3E}" presName="childShape" presStyleCnt="0"/>
      <dgm:spPr/>
    </dgm:pt>
    <dgm:pt modelId="{1B5FD721-0104-4E58-B485-964FB72E391A}" type="pres">
      <dgm:prSet presAssocID="{D75DA515-C9A6-408A-9155-D44F96CBA8B3}" presName="Name13" presStyleLbl="parChTrans1D2" presStyleIdx="2" presStyleCnt="6"/>
      <dgm:spPr/>
    </dgm:pt>
    <dgm:pt modelId="{3442D9F4-5D28-44C9-9D2C-A7A21DFDD4FE}" type="pres">
      <dgm:prSet presAssocID="{1BC0282A-007F-40A4-86F7-06B0FA5BA002}" presName="childText" presStyleLbl="bgAcc1" presStyleIdx="2" presStyleCnt="6">
        <dgm:presLayoutVars>
          <dgm:bulletEnabled val="1"/>
        </dgm:presLayoutVars>
      </dgm:prSet>
      <dgm:spPr/>
    </dgm:pt>
    <dgm:pt modelId="{C1436005-E213-4865-B47E-9DD0ECF7BDCE}" type="pres">
      <dgm:prSet presAssocID="{579EEB55-185A-4910-93C8-2206E833AA13}" presName="Name13" presStyleLbl="parChTrans1D2" presStyleIdx="3" presStyleCnt="6"/>
      <dgm:spPr/>
    </dgm:pt>
    <dgm:pt modelId="{67EC7B99-18FD-4AEB-8388-D50E62F83479}" type="pres">
      <dgm:prSet presAssocID="{5C420F3B-FD04-4556-82F0-3B4CF1044869}" presName="childText" presStyleLbl="bgAcc1" presStyleIdx="3" presStyleCnt="6">
        <dgm:presLayoutVars>
          <dgm:bulletEnabled val="1"/>
        </dgm:presLayoutVars>
      </dgm:prSet>
      <dgm:spPr/>
    </dgm:pt>
    <dgm:pt modelId="{E6FF2488-83A7-4639-A74E-952C00393736}" type="pres">
      <dgm:prSet presAssocID="{2ACD278E-3999-4D51-9763-7B0A59D2C68F}" presName="Name13" presStyleLbl="parChTrans1D2" presStyleIdx="4" presStyleCnt="6"/>
      <dgm:spPr/>
    </dgm:pt>
    <dgm:pt modelId="{CC3B717F-523D-4CE3-81A4-8B8B2B259B9D}" type="pres">
      <dgm:prSet presAssocID="{20F18D52-B911-4A75-9355-975706C37370}" presName="childText" presStyleLbl="bgAcc1" presStyleIdx="4" presStyleCnt="6">
        <dgm:presLayoutVars>
          <dgm:bulletEnabled val="1"/>
        </dgm:presLayoutVars>
      </dgm:prSet>
      <dgm:spPr/>
    </dgm:pt>
    <dgm:pt modelId="{35B4C76B-7D9E-4F69-BDFA-8F3C9419204A}" type="pres">
      <dgm:prSet presAssocID="{42E6D3D9-3A2F-46F8-8CAD-5121537959CF}" presName="Name13" presStyleLbl="parChTrans1D2" presStyleIdx="5" presStyleCnt="6"/>
      <dgm:spPr/>
    </dgm:pt>
    <dgm:pt modelId="{9B824CBB-A873-4649-9325-CDA5EBCF9A61}" type="pres">
      <dgm:prSet presAssocID="{844AD8A9-4A9E-454C-A998-A9BC977AD2F3}" presName="childText" presStyleLbl="bgAcc1" presStyleIdx="5" presStyleCnt="6">
        <dgm:presLayoutVars>
          <dgm:bulletEnabled val="1"/>
        </dgm:presLayoutVars>
      </dgm:prSet>
      <dgm:spPr/>
    </dgm:pt>
  </dgm:ptLst>
  <dgm:cxnLst>
    <dgm:cxn modelId="{BBDA1250-F796-40BD-BD7D-EA775D78847F}" srcId="{ECB2B480-43FB-48BB-8361-D14D107E4A3E}" destId="{1BC0282A-007F-40A4-86F7-06B0FA5BA002}" srcOrd="0" destOrd="0" parTransId="{D75DA515-C9A6-408A-9155-D44F96CBA8B3}" sibTransId="{F7708909-45D8-4116-BE59-5B0B6D3D0DAC}"/>
    <dgm:cxn modelId="{FDE51045-556A-40AE-9029-2F1CE1D1EFA9}" type="presOf" srcId="{1BC0282A-007F-40A4-86F7-06B0FA5BA002}" destId="{3442D9F4-5D28-44C9-9D2C-A7A21DFDD4FE}" srcOrd="0" destOrd="0" presId="urn:microsoft.com/office/officeart/2005/8/layout/hierarchy3"/>
    <dgm:cxn modelId="{8C43691A-5255-4F0D-A7C6-C552F30B47A2}" type="presOf" srcId="{2ACD278E-3999-4D51-9763-7B0A59D2C68F}" destId="{E6FF2488-83A7-4639-A74E-952C00393736}" srcOrd="0" destOrd="0" presId="urn:microsoft.com/office/officeart/2005/8/layout/hierarchy3"/>
    <dgm:cxn modelId="{EB74D32C-86BB-4467-8957-B214EF646CAD}" type="presOf" srcId="{844AD8A9-4A9E-454C-A998-A9BC977AD2F3}" destId="{9B824CBB-A873-4649-9325-CDA5EBCF9A61}" srcOrd="0" destOrd="0" presId="urn:microsoft.com/office/officeart/2005/8/layout/hierarchy3"/>
    <dgm:cxn modelId="{E9896BF1-D05D-4340-915B-619AE7762363}" type="presOf" srcId="{AE69DDA7-6ED0-47E8-AE09-7C576C3E78F3}" destId="{E8CC6DCC-C0E8-40EF-8B9A-BA80BA9B245A}" srcOrd="0" destOrd="0" presId="urn:microsoft.com/office/officeart/2005/8/layout/hierarchy3"/>
    <dgm:cxn modelId="{7F23C7FF-2B6C-4654-9FC9-D50ABF482698}" type="presOf" srcId="{8DA9DFBB-EFBD-4FE3-8DC3-A1489F62CDBA}" destId="{906B461B-9785-4185-8D13-CF350AE40C89}" srcOrd="0" destOrd="0" presId="urn:microsoft.com/office/officeart/2005/8/layout/hierarchy3"/>
    <dgm:cxn modelId="{0881CB67-FE2F-4846-8B37-8B164E03BA61}" type="presOf" srcId="{ECB2B480-43FB-48BB-8361-D14D107E4A3E}" destId="{A5EB24C9-B766-4E6A-93CF-8D6564ED7FC2}" srcOrd="1" destOrd="0" presId="urn:microsoft.com/office/officeart/2005/8/layout/hierarchy3"/>
    <dgm:cxn modelId="{9949631E-E799-4200-A1A2-7CAA6560B439}" type="presOf" srcId="{579EEB55-185A-4910-93C8-2206E833AA13}" destId="{C1436005-E213-4865-B47E-9DD0ECF7BDCE}" srcOrd="0" destOrd="0" presId="urn:microsoft.com/office/officeart/2005/8/layout/hierarchy3"/>
    <dgm:cxn modelId="{2BDFE323-BEEE-421A-B664-5BDAD8687F35}" srcId="{B4C88440-753B-4935-A4CC-814ADE86B34A}" destId="{E050FAF6-CB3E-4A75-856C-D63748CD8A52}" srcOrd="0" destOrd="0" parTransId="{7103DE1C-DA8D-4949-B94B-FA95492C8D0A}" sibTransId="{28375F39-9CF8-4934-8604-97E08D8EF5EF}"/>
    <dgm:cxn modelId="{C98C643D-525C-474D-A3E2-3E85BE7A4B69}" srcId="{ECB2B480-43FB-48BB-8361-D14D107E4A3E}" destId="{20F18D52-B911-4A75-9355-975706C37370}" srcOrd="2" destOrd="0" parTransId="{2ACD278E-3999-4D51-9763-7B0A59D2C68F}" sibTransId="{56DD8A88-EA9B-4F4F-86A0-00CE0C96D88A}"/>
    <dgm:cxn modelId="{D0FC3731-A204-4CFB-BB23-184F21676F8E}" type="presOf" srcId="{42E6D3D9-3A2F-46F8-8CAD-5121537959CF}" destId="{35B4C76B-7D9E-4F69-BDFA-8F3C9419204A}" srcOrd="0" destOrd="0" presId="urn:microsoft.com/office/officeart/2005/8/layout/hierarchy3"/>
    <dgm:cxn modelId="{C0D11671-0582-4499-87B3-772833860640}" srcId="{ECB2B480-43FB-48BB-8361-D14D107E4A3E}" destId="{844AD8A9-4A9E-454C-A998-A9BC977AD2F3}" srcOrd="3" destOrd="0" parTransId="{42E6D3D9-3A2F-46F8-8CAD-5121537959CF}" sibTransId="{87DA9A24-EBA1-4A10-A13A-C6D5D2D9C8F8}"/>
    <dgm:cxn modelId="{A0FC6243-1B3D-4FFD-8EB8-668EF3FA3F3B}" srcId="{E050FAF6-CB3E-4A75-856C-D63748CD8A52}" destId="{AE69DDA7-6ED0-47E8-AE09-7C576C3E78F3}" srcOrd="0" destOrd="0" parTransId="{90C99E46-5E16-4ED2-BD54-1D6832DCF59A}" sibTransId="{C76203A6-B841-4FD2-99DC-6DBF0D4C2BC4}"/>
    <dgm:cxn modelId="{9A3EC96A-F9BB-4F2C-88EA-80BEA3592869}" type="presOf" srcId="{ECB2B480-43FB-48BB-8361-D14D107E4A3E}" destId="{56A53E57-8D06-40CB-A848-69B961C0DB00}" srcOrd="0" destOrd="0" presId="urn:microsoft.com/office/officeart/2005/8/layout/hierarchy3"/>
    <dgm:cxn modelId="{2864F82D-859B-4E90-804B-17B0179B92EE}" type="presOf" srcId="{E050FAF6-CB3E-4A75-856C-D63748CD8A52}" destId="{FC1CDE40-C5C7-460F-95D1-67F0442E44A5}" srcOrd="0" destOrd="0" presId="urn:microsoft.com/office/officeart/2005/8/layout/hierarchy3"/>
    <dgm:cxn modelId="{98499702-B25E-4020-AE2A-3F4570FB96B9}" type="presOf" srcId="{28276749-3835-4D72-ABEB-00CA9D5F3C31}" destId="{CB8C799F-B4FD-47D6-BECA-83C863471711}" srcOrd="0" destOrd="0" presId="urn:microsoft.com/office/officeart/2005/8/layout/hierarchy3"/>
    <dgm:cxn modelId="{E8860CA2-E03E-46EA-90A4-56B9039C3516}" type="presOf" srcId="{E050FAF6-CB3E-4A75-856C-D63748CD8A52}" destId="{FBE1F6BC-22EC-4C1E-928D-A2F4F14F3F7C}" srcOrd="1" destOrd="0" presId="urn:microsoft.com/office/officeart/2005/8/layout/hierarchy3"/>
    <dgm:cxn modelId="{9908C098-560F-4EC3-B203-8845EB7BD6DF}" srcId="{B4C88440-753B-4935-A4CC-814ADE86B34A}" destId="{ECB2B480-43FB-48BB-8361-D14D107E4A3E}" srcOrd="1" destOrd="0" parTransId="{49EE1582-806D-42BE-8F96-F14F59604356}" sibTransId="{35FE9841-6A23-418B-8435-E5EEDC3E1D86}"/>
    <dgm:cxn modelId="{D3B276F4-4B9C-430C-B1C3-B5B984FFB4C4}" type="presOf" srcId="{B4C88440-753B-4935-A4CC-814ADE86B34A}" destId="{ECBB53A2-917C-4F75-8342-0DADEC17C208}" srcOrd="0" destOrd="0" presId="urn:microsoft.com/office/officeart/2005/8/layout/hierarchy3"/>
    <dgm:cxn modelId="{4926C982-F1FC-49FD-95E2-6D1871E73124}" type="presOf" srcId="{90C99E46-5E16-4ED2-BD54-1D6832DCF59A}" destId="{D69E7DF9-62C3-4DF1-A4C6-92D53F3A6CA9}" srcOrd="0" destOrd="0" presId="urn:microsoft.com/office/officeart/2005/8/layout/hierarchy3"/>
    <dgm:cxn modelId="{1D8267A0-D94C-4E65-8510-C9285E1B04DC}" srcId="{E050FAF6-CB3E-4A75-856C-D63748CD8A52}" destId="{8DA9DFBB-EFBD-4FE3-8DC3-A1489F62CDBA}" srcOrd="1" destOrd="0" parTransId="{28276749-3835-4D72-ABEB-00CA9D5F3C31}" sibTransId="{8776C6A4-A16E-42F0-8E0C-844C15ACEDED}"/>
    <dgm:cxn modelId="{6E414682-AE57-4BB7-A1AD-9C25EA8045EA}" srcId="{ECB2B480-43FB-48BB-8361-D14D107E4A3E}" destId="{5C420F3B-FD04-4556-82F0-3B4CF1044869}" srcOrd="1" destOrd="0" parTransId="{579EEB55-185A-4910-93C8-2206E833AA13}" sibTransId="{ADE5E797-9085-4C80-9927-5F3ACEB9659B}"/>
    <dgm:cxn modelId="{42F86D66-B1F5-40F7-88FD-824C28E0761C}" type="presOf" srcId="{20F18D52-B911-4A75-9355-975706C37370}" destId="{CC3B717F-523D-4CE3-81A4-8B8B2B259B9D}" srcOrd="0" destOrd="0" presId="urn:microsoft.com/office/officeart/2005/8/layout/hierarchy3"/>
    <dgm:cxn modelId="{6D0C66FB-FEBA-4D49-8CF7-869BEBD31E00}" type="presOf" srcId="{D75DA515-C9A6-408A-9155-D44F96CBA8B3}" destId="{1B5FD721-0104-4E58-B485-964FB72E391A}" srcOrd="0" destOrd="0" presId="urn:microsoft.com/office/officeart/2005/8/layout/hierarchy3"/>
    <dgm:cxn modelId="{46D23B0B-AC77-483A-8C82-25CA7C34F085}" type="presOf" srcId="{5C420F3B-FD04-4556-82F0-3B4CF1044869}" destId="{67EC7B99-18FD-4AEB-8388-D50E62F83479}" srcOrd="0" destOrd="0" presId="urn:microsoft.com/office/officeart/2005/8/layout/hierarchy3"/>
    <dgm:cxn modelId="{C1B35C1F-C978-46AD-93DD-8ADEB4CFE196}" type="presParOf" srcId="{ECBB53A2-917C-4F75-8342-0DADEC17C208}" destId="{FDB2CA1F-DB26-4B81-8EA9-81A52A976D27}" srcOrd="0" destOrd="0" presId="urn:microsoft.com/office/officeart/2005/8/layout/hierarchy3"/>
    <dgm:cxn modelId="{A0F4D019-8F86-4A45-A0BD-3A96BBDC9538}" type="presParOf" srcId="{FDB2CA1F-DB26-4B81-8EA9-81A52A976D27}" destId="{F296C745-778F-432A-9990-7161240B497D}" srcOrd="0" destOrd="0" presId="urn:microsoft.com/office/officeart/2005/8/layout/hierarchy3"/>
    <dgm:cxn modelId="{09870930-DF17-4798-971B-48CD25201919}" type="presParOf" srcId="{F296C745-778F-432A-9990-7161240B497D}" destId="{FC1CDE40-C5C7-460F-95D1-67F0442E44A5}" srcOrd="0" destOrd="0" presId="urn:microsoft.com/office/officeart/2005/8/layout/hierarchy3"/>
    <dgm:cxn modelId="{4C252D3C-8E6B-4A52-A4D6-5BFD849FFDBE}" type="presParOf" srcId="{F296C745-778F-432A-9990-7161240B497D}" destId="{FBE1F6BC-22EC-4C1E-928D-A2F4F14F3F7C}" srcOrd="1" destOrd="0" presId="urn:microsoft.com/office/officeart/2005/8/layout/hierarchy3"/>
    <dgm:cxn modelId="{D619229F-3D10-426D-9B92-EC9B9CF7887C}" type="presParOf" srcId="{FDB2CA1F-DB26-4B81-8EA9-81A52A976D27}" destId="{D86EE778-ABD2-462C-AE6D-53FC0AFD3D2D}" srcOrd="1" destOrd="0" presId="urn:microsoft.com/office/officeart/2005/8/layout/hierarchy3"/>
    <dgm:cxn modelId="{9D86F3B6-6883-442C-A581-2A980233D499}" type="presParOf" srcId="{D86EE778-ABD2-462C-AE6D-53FC0AFD3D2D}" destId="{D69E7DF9-62C3-4DF1-A4C6-92D53F3A6CA9}" srcOrd="0" destOrd="0" presId="urn:microsoft.com/office/officeart/2005/8/layout/hierarchy3"/>
    <dgm:cxn modelId="{A05B30ED-BCC0-4637-89C7-D540BD4F9343}" type="presParOf" srcId="{D86EE778-ABD2-462C-AE6D-53FC0AFD3D2D}" destId="{E8CC6DCC-C0E8-40EF-8B9A-BA80BA9B245A}" srcOrd="1" destOrd="0" presId="urn:microsoft.com/office/officeart/2005/8/layout/hierarchy3"/>
    <dgm:cxn modelId="{8BD0BF99-7623-4B75-A13F-DA6A1205ECA5}" type="presParOf" srcId="{D86EE778-ABD2-462C-AE6D-53FC0AFD3D2D}" destId="{CB8C799F-B4FD-47D6-BECA-83C863471711}" srcOrd="2" destOrd="0" presId="urn:microsoft.com/office/officeart/2005/8/layout/hierarchy3"/>
    <dgm:cxn modelId="{F74E1688-0456-45E7-89C8-FC2D47E4D0DC}" type="presParOf" srcId="{D86EE778-ABD2-462C-AE6D-53FC0AFD3D2D}" destId="{906B461B-9785-4185-8D13-CF350AE40C89}" srcOrd="3" destOrd="0" presId="urn:microsoft.com/office/officeart/2005/8/layout/hierarchy3"/>
    <dgm:cxn modelId="{73C4D597-9432-47B5-B458-2DD6714BBCF9}" type="presParOf" srcId="{ECBB53A2-917C-4F75-8342-0DADEC17C208}" destId="{C083F0D4-5E05-4DDF-9BDD-05D71A1FA0B2}" srcOrd="1" destOrd="0" presId="urn:microsoft.com/office/officeart/2005/8/layout/hierarchy3"/>
    <dgm:cxn modelId="{A576A4AE-A1D7-438C-BB92-0C780F535D2F}" type="presParOf" srcId="{C083F0D4-5E05-4DDF-9BDD-05D71A1FA0B2}" destId="{1F2A62FE-A221-4849-9DF5-0BABA2F4A77F}" srcOrd="0" destOrd="0" presId="urn:microsoft.com/office/officeart/2005/8/layout/hierarchy3"/>
    <dgm:cxn modelId="{C8B70D89-BCB1-453B-A328-E95809C6AE7F}" type="presParOf" srcId="{1F2A62FE-A221-4849-9DF5-0BABA2F4A77F}" destId="{56A53E57-8D06-40CB-A848-69B961C0DB00}" srcOrd="0" destOrd="0" presId="urn:microsoft.com/office/officeart/2005/8/layout/hierarchy3"/>
    <dgm:cxn modelId="{895D7D0D-8DCA-43B1-8A04-DD9143ED8AD5}" type="presParOf" srcId="{1F2A62FE-A221-4849-9DF5-0BABA2F4A77F}" destId="{A5EB24C9-B766-4E6A-93CF-8D6564ED7FC2}" srcOrd="1" destOrd="0" presId="urn:microsoft.com/office/officeart/2005/8/layout/hierarchy3"/>
    <dgm:cxn modelId="{2ADC8ACD-A383-489A-97A4-1186EB9C0162}" type="presParOf" srcId="{C083F0D4-5E05-4DDF-9BDD-05D71A1FA0B2}" destId="{6D69DE48-9E66-4C57-A7DA-6ADC768A8EEA}" srcOrd="1" destOrd="0" presId="urn:microsoft.com/office/officeart/2005/8/layout/hierarchy3"/>
    <dgm:cxn modelId="{89141777-FC9D-44C1-85D3-65B849BA05B4}" type="presParOf" srcId="{6D69DE48-9E66-4C57-A7DA-6ADC768A8EEA}" destId="{1B5FD721-0104-4E58-B485-964FB72E391A}" srcOrd="0" destOrd="0" presId="urn:microsoft.com/office/officeart/2005/8/layout/hierarchy3"/>
    <dgm:cxn modelId="{E325D94F-0300-48C5-A15F-6426364BBE41}" type="presParOf" srcId="{6D69DE48-9E66-4C57-A7DA-6ADC768A8EEA}" destId="{3442D9F4-5D28-44C9-9D2C-A7A21DFDD4FE}" srcOrd="1" destOrd="0" presId="urn:microsoft.com/office/officeart/2005/8/layout/hierarchy3"/>
    <dgm:cxn modelId="{E9F130E4-64F6-41C6-92C9-D9A3C865E1BA}" type="presParOf" srcId="{6D69DE48-9E66-4C57-A7DA-6ADC768A8EEA}" destId="{C1436005-E213-4865-B47E-9DD0ECF7BDCE}" srcOrd="2" destOrd="0" presId="urn:microsoft.com/office/officeart/2005/8/layout/hierarchy3"/>
    <dgm:cxn modelId="{EDDDFF90-0815-4E7A-9509-9AA000637CF0}" type="presParOf" srcId="{6D69DE48-9E66-4C57-A7DA-6ADC768A8EEA}" destId="{67EC7B99-18FD-4AEB-8388-D50E62F83479}" srcOrd="3" destOrd="0" presId="urn:microsoft.com/office/officeart/2005/8/layout/hierarchy3"/>
    <dgm:cxn modelId="{A0F60A73-017B-4755-9862-2D36146D388A}" type="presParOf" srcId="{6D69DE48-9E66-4C57-A7DA-6ADC768A8EEA}" destId="{E6FF2488-83A7-4639-A74E-952C00393736}" srcOrd="4" destOrd="0" presId="urn:microsoft.com/office/officeart/2005/8/layout/hierarchy3"/>
    <dgm:cxn modelId="{29A26172-CEB5-461D-B273-F27B887C7D84}" type="presParOf" srcId="{6D69DE48-9E66-4C57-A7DA-6ADC768A8EEA}" destId="{CC3B717F-523D-4CE3-81A4-8B8B2B259B9D}" srcOrd="5" destOrd="0" presId="urn:microsoft.com/office/officeart/2005/8/layout/hierarchy3"/>
    <dgm:cxn modelId="{99C9844A-B6D3-461D-8031-FEFD27A2FC64}" type="presParOf" srcId="{6D69DE48-9E66-4C57-A7DA-6ADC768A8EEA}" destId="{35B4C76B-7D9E-4F69-BDFA-8F3C9419204A}" srcOrd="6" destOrd="0" presId="urn:microsoft.com/office/officeart/2005/8/layout/hierarchy3"/>
    <dgm:cxn modelId="{FC21F2E0-9437-422D-9CE3-660BDCBFB47C}" type="presParOf" srcId="{6D69DE48-9E66-4C57-A7DA-6ADC768A8EEA}" destId="{9B824CBB-A873-4649-9325-CDA5EBCF9A61}"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D8111-3F59-4AB3-89C4-902B21132815}" type="doc">
      <dgm:prSet loTypeId="urn:microsoft.com/office/officeart/2005/8/layout/pyramid2" loCatId="pyramid" qsTypeId="urn:microsoft.com/office/officeart/2005/8/quickstyle/simple3" qsCatId="simple" csTypeId="urn:microsoft.com/office/officeart/2005/8/colors/colorful3" csCatId="colorful"/>
      <dgm:spPr/>
      <dgm:t>
        <a:bodyPr/>
        <a:lstStyle/>
        <a:p>
          <a:endParaRPr lang="zh-CN" altLang="en-US"/>
        </a:p>
      </dgm:t>
    </dgm:pt>
    <dgm:pt modelId="{66073821-BF58-4639-98F1-02208025879F}">
      <dgm:prSet/>
      <dgm:spPr/>
      <dgm:t>
        <a:bodyPr/>
        <a:lstStyle/>
        <a:p>
          <a:pPr rtl="0"/>
          <a:r>
            <a:rPr lang="zh-CN" b="1" dirty="0" smtClean="0"/>
            <a:t>容量扩展无上限</a:t>
          </a:r>
          <a:endParaRPr lang="zh-CN" b="1" dirty="0"/>
        </a:p>
      </dgm:t>
    </dgm:pt>
    <dgm:pt modelId="{485F2CFC-E9DB-46C5-BDAF-7535525E4E46}" type="parTrans" cxnId="{877C3038-2693-4887-B5DA-A76C738F7755}">
      <dgm:prSet/>
      <dgm:spPr/>
      <dgm:t>
        <a:bodyPr/>
        <a:lstStyle/>
        <a:p>
          <a:endParaRPr lang="zh-CN" altLang="en-US"/>
        </a:p>
      </dgm:t>
    </dgm:pt>
    <dgm:pt modelId="{47CB133F-82CA-4174-8A52-4C1A53CB0909}" type="sibTrans" cxnId="{877C3038-2693-4887-B5DA-A76C738F7755}">
      <dgm:prSet/>
      <dgm:spPr/>
      <dgm:t>
        <a:bodyPr/>
        <a:lstStyle/>
        <a:p>
          <a:endParaRPr lang="zh-CN" altLang="en-US"/>
        </a:p>
      </dgm:t>
    </dgm:pt>
    <dgm:pt modelId="{FA9B3439-F8A3-410E-89C4-E5D2B4C6BBDE}">
      <dgm:prSet/>
      <dgm:spPr/>
      <dgm:t>
        <a:bodyPr/>
        <a:lstStyle/>
        <a:p>
          <a:pPr rtl="0"/>
          <a:r>
            <a:rPr lang="zh-CN" b="1" dirty="0" smtClean="0"/>
            <a:t>容量增长的同时获得性能的线性增长</a:t>
          </a:r>
          <a:endParaRPr lang="zh-CN" b="1" dirty="0"/>
        </a:p>
      </dgm:t>
    </dgm:pt>
    <dgm:pt modelId="{54BC3A00-92F7-4F49-A117-7CE2FDD1A26D}" type="parTrans" cxnId="{05448FF6-4416-4420-9184-13BB5D7B2D77}">
      <dgm:prSet/>
      <dgm:spPr/>
      <dgm:t>
        <a:bodyPr/>
        <a:lstStyle/>
        <a:p>
          <a:endParaRPr lang="zh-CN" altLang="en-US"/>
        </a:p>
      </dgm:t>
    </dgm:pt>
    <dgm:pt modelId="{1C4439A9-E9DB-4037-9E0F-D375F8ECCF09}" type="sibTrans" cxnId="{05448FF6-4416-4420-9184-13BB5D7B2D77}">
      <dgm:prSet/>
      <dgm:spPr/>
      <dgm:t>
        <a:bodyPr/>
        <a:lstStyle/>
        <a:p>
          <a:endParaRPr lang="zh-CN" altLang="en-US"/>
        </a:p>
      </dgm:t>
    </dgm:pt>
    <dgm:pt modelId="{8AE452E5-FF70-445A-996C-F93F0E413291}">
      <dgm:prSet/>
      <dgm:spPr/>
      <dgm:t>
        <a:bodyPr/>
        <a:lstStyle/>
        <a:p>
          <a:pPr rtl="0"/>
          <a:r>
            <a:rPr lang="zh-CN" b="1" dirty="0" smtClean="0"/>
            <a:t>扩展简单，按需扩展</a:t>
          </a:r>
          <a:endParaRPr lang="zh-CN" b="1" dirty="0"/>
        </a:p>
      </dgm:t>
    </dgm:pt>
    <dgm:pt modelId="{82AB11DE-5CF1-495D-9479-7CE01DBAD54E}" type="parTrans" cxnId="{A80222F8-541F-40EE-B8ED-C0A96C600B11}">
      <dgm:prSet/>
      <dgm:spPr/>
      <dgm:t>
        <a:bodyPr/>
        <a:lstStyle/>
        <a:p>
          <a:endParaRPr lang="zh-CN" altLang="en-US"/>
        </a:p>
      </dgm:t>
    </dgm:pt>
    <dgm:pt modelId="{6D53CCC6-57C2-4B7E-89DA-C20BCD48DCBA}" type="sibTrans" cxnId="{A80222F8-541F-40EE-B8ED-C0A96C600B11}">
      <dgm:prSet/>
      <dgm:spPr/>
      <dgm:t>
        <a:bodyPr/>
        <a:lstStyle/>
        <a:p>
          <a:endParaRPr lang="zh-CN" altLang="en-US"/>
        </a:p>
      </dgm:t>
    </dgm:pt>
    <dgm:pt modelId="{BFD94C44-897E-4F8A-9243-7C26B27E83EF}">
      <dgm:prSet/>
      <dgm:spPr/>
      <dgm:t>
        <a:bodyPr/>
        <a:lstStyle/>
        <a:p>
          <a:pPr rtl="0"/>
          <a:r>
            <a:rPr lang="zh-CN" b="1" dirty="0" smtClean="0"/>
            <a:t>可实现动态扩展，扩容不影响在线业务</a:t>
          </a:r>
          <a:endParaRPr lang="zh-CN" b="1" dirty="0"/>
        </a:p>
      </dgm:t>
    </dgm:pt>
    <dgm:pt modelId="{38328A52-13C8-4CD9-BF32-0FB3E0DEEA8B}" type="parTrans" cxnId="{3C6501A0-D5EE-41B1-B827-05D76DBFB83A}">
      <dgm:prSet/>
      <dgm:spPr/>
      <dgm:t>
        <a:bodyPr/>
        <a:lstStyle/>
        <a:p>
          <a:endParaRPr lang="zh-CN" altLang="en-US"/>
        </a:p>
      </dgm:t>
    </dgm:pt>
    <dgm:pt modelId="{B1C79D80-578E-4D91-9287-C00869E31AF2}" type="sibTrans" cxnId="{3C6501A0-D5EE-41B1-B827-05D76DBFB83A}">
      <dgm:prSet/>
      <dgm:spPr/>
      <dgm:t>
        <a:bodyPr/>
        <a:lstStyle/>
        <a:p>
          <a:endParaRPr lang="zh-CN" altLang="en-US"/>
        </a:p>
      </dgm:t>
    </dgm:pt>
    <dgm:pt modelId="{89AC512C-CEC6-4707-A027-AB37D56D727A}" type="pres">
      <dgm:prSet presAssocID="{E5BD8111-3F59-4AB3-89C4-902B21132815}" presName="compositeShape" presStyleCnt="0">
        <dgm:presLayoutVars>
          <dgm:dir/>
          <dgm:resizeHandles/>
        </dgm:presLayoutVars>
      </dgm:prSet>
      <dgm:spPr/>
    </dgm:pt>
    <dgm:pt modelId="{7F4B0A9F-E928-4B57-88D1-A6A1B09B5703}" type="pres">
      <dgm:prSet presAssocID="{E5BD8111-3F59-4AB3-89C4-902B21132815}" presName="pyramid" presStyleLbl="node1" presStyleIdx="0" presStyleCnt="1" custLinFactNeighborX="-682"/>
      <dgm:spPr/>
    </dgm:pt>
    <dgm:pt modelId="{C46D2BF7-AB6F-41B4-B63A-F398D5393D82}" type="pres">
      <dgm:prSet presAssocID="{E5BD8111-3F59-4AB3-89C4-902B21132815}" presName="theList" presStyleCnt="0"/>
      <dgm:spPr/>
    </dgm:pt>
    <dgm:pt modelId="{05C632D3-DC25-41C7-A805-32D250904D17}" type="pres">
      <dgm:prSet presAssocID="{66073821-BF58-4639-98F1-02208025879F}" presName="aNode" presStyleLbl="fgAcc1" presStyleIdx="0" presStyleCnt="4">
        <dgm:presLayoutVars>
          <dgm:bulletEnabled val="1"/>
        </dgm:presLayoutVars>
      </dgm:prSet>
      <dgm:spPr/>
    </dgm:pt>
    <dgm:pt modelId="{F7639066-826C-4A50-914A-F793E98F134B}" type="pres">
      <dgm:prSet presAssocID="{66073821-BF58-4639-98F1-02208025879F}" presName="aSpace" presStyleCnt="0"/>
      <dgm:spPr/>
    </dgm:pt>
    <dgm:pt modelId="{F4680361-93E3-469B-A471-2052CB6241EF}" type="pres">
      <dgm:prSet presAssocID="{FA9B3439-F8A3-410E-89C4-E5D2B4C6BBDE}" presName="aNode" presStyleLbl="fgAcc1" presStyleIdx="1" presStyleCnt="4">
        <dgm:presLayoutVars>
          <dgm:bulletEnabled val="1"/>
        </dgm:presLayoutVars>
      </dgm:prSet>
      <dgm:spPr/>
    </dgm:pt>
    <dgm:pt modelId="{42BB51EC-4B3A-4995-9F5C-7640A316401C}" type="pres">
      <dgm:prSet presAssocID="{FA9B3439-F8A3-410E-89C4-E5D2B4C6BBDE}" presName="aSpace" presStyleCnt="0"/>
      <dgm:spPr/>
    </dgm:pt>
    <dgm:pt modelId="{D59D18B4-FECE-4881-AF14-368C6FD81789}" type="pres">
      <dgm:prSet presAssocID="{8AE452E5-FF70-445A-996C-F93F0E413291}" presName="aNode" presStyleLbl="fgAcc1" presStyleIdx="2" presStyleCnt="4">
        <dgm:presLayoutVars>
          <dgm:bulletEnabled val="1"/>
        </dgm:presLayoutVars>
      </dgm:prSet>
      <dgm:spPr/>
    </dgm:pt>
    <dgm:pt modelId="{D1761909-D62F-4811-B0B1-3100B378238D}" type="pres">
      <dgm:prSet presAssocID="{8AE452E5-FF70-445A-996C-F93F0E413291}" presName="aSpace" presStyleCnt="0"/>
      <dgm:spPr/>
    </dgm:pt>
    <dgm:pt modelId="{5D8C31C1-5D5F-4624-B392-8809D3905998}" type="pres">
      <dgm:prSet presAssocID="{BFD94C44-897E-4F8A-9243-7C26B27E83EF}" presName="aNode" presStyleLbl="fgAcc1" presStyleIdx="3" presStyleCnt="4">
        <dgm:presLayoutVars>
          <dgm:bulletEnabled val="1"/>
        </dgm:presLayoutVars>
      </dgm:prSet>
      <dgm:spPr/>
    </dgm:pt>
    <dgm:pt modelId="{63A5A44C-B77B-40C3-AE67-F42165FD11C6}" type="pres">
      <dgm:prSet presAssocID="{BFD94C44-897E-4F8A-9243-7C26B27E83EF}" presName="aSpace" presStyleCnt="0"/>
      <dgm:spPr/>
    </dgm:pt>
  </dgm:ptLst>
  <dgm:cxnLst>
    <dgm:cxn modelId="{67311167-8859-47EF-8935-51CA21A2B9CA}" type="presOf" srcId="{FA9B3439-F8A3-410E-89C4-E5D2B4C6BBDE}" destId="{F4680361-93E3-469B-A471-2052CB6241EF}" srcOrd="0" destOrd="0" presId="urn:microsoft.com/office/officeart/2005/8/layout/pyramid2"/>
    <dgm:cxn modelId="{A80222F8-541F-40EE-B8ED-C0A96C600B11}" srcId="{E5BD8111-3F59-4AB3-89C4-902B21132815}" destId="{8AE452E5-FF70-445A-996C-F93F0E413291}" srcOrd="2" destOrd="0" parTransId="{82AB11DE-5CF1-495D-9479-7CE01DBAD54E}" sibTransId="{6D53CCC6-57C2-4B7E-89DA-C20BCD48DCBA}"/>
    <dgm:cxn modelId="{87175609-7BC9-4E88-8830-D12A6325226F}" type="presOf" srcId="{66073821-BF58-4639-98F1-02208025879F}" destId="{05C632D3-DC25-41C7-A805-32D250904D17}" srcOrd="0" destOrd="0" presId="urn:microsoft.com/office/officeart/2005/8/layout/pyramid2"/>
    <dgm:cxn modelId="{F296446E-C42C-4A90-A160-0EFDA8875EC7}" type="presOf" srcId="{BFD94C44-897E-4F8A-9243-7C26B27E83EF}" destId="{5D8C31C1-5D5F-4624-B392-8809D3905998}" srcOrd="0" destOrd="0" presId="urn:microsoft.com/office/officeart/2005/8/layout/pyramid2"/>
    <dgm:cxn modelId="{6A818030-4762-4567-85B9-905460A31B97}" type="presOf" srcId="{8AE452E5-FF70-445A-996C-F93F0E413291}" destId="{D59D18B4-FECE-4881-AF14-368C6FD81789}" srcOrd="0" destOrd="0" presId="urn:microsoft.com/office/officeart/2005/8/layout/pyramid2"/>
    <dgm:cxn modelId="{05448FF6-4416-4420-9184-13BB5D7B2D77}" srcId="{E5BD8111-3F59-4AB3-89C4-902B21132815}" destId="{FA9B3439-F8A3-410E-89C4-E5D2B4C6BBDE}" srcOrd="1" destOrd="0" parTransId="{54BC3A00-92F7-4F49-A117-7CE2FDD1A26D}" sibTransId="{1C4439A9-E9DB-4037-9E0F-D375F8ECCF09}"/>
    <dgm:cxn modelId="{77076EAF-F058-41D6-9E76-FC7BC070A50D}" type="presOf" srcId="{E5BD8111-3F59-4AB3-89C4-902B21132815}" destId="{89AC512C-CEC6-4707-A027-AB37D56D727A}" srcOrd="0" destOrd="0" presId="urn:microsoft.com/office/officeart/2005/8/layout/pyramid2"/>
    <dgm:cxn modelId="{877C3038-2693-4887-B5DA-A76C738F7755}" srcId="{E5BD8111-3F59-4AB3-89C4-902B21132815}" destId="{66073821-BF58-4639-98F1-02208025879F}" srcOrd="0" destOrd="0" parTransId="{485F2CFC-E9DB-46C5-BDAF-7535525E4E46}" sibTransId="{47CB133F-82CA-4174-8A52-4C1A53CB0909}"/>
    <dgm:cxn modelId="{3C6501A0-D5EE-41B1-B827-05D76DBFB83A}" srcId="{E5BD8111-3F59-4AB3-89C4-902B21132815}" destId="{BFD94C44-897E-4F8A-9243-7C26B27E83EF}" srcOrd="3" destOrd="0" parTransId="{38328A52-13C8-4CD9-BF32-0FB3E0DEEA8B}" sibTransId="{B1C79D80-578E-4D91-9287-C00869E31AF2}"/>
    <dgm:cxn modelId="{E555BA74-30A0-47C8-B6EC-C0493DBF912C}" type="presParOf" srcId="{89AC512C-CEC6-4707-A027-AB37D56D727A}" destId="{7F4B0A9F-E928-4B57-88D1-A6A1B09B5703}" srcOrd="0" destOrd="0" presId="urn:microsoft.com/office/officeart/2005/8/layout/pyramid2"/>
    <dgm:cxn modelId="{58568C08-8B92-43A3-8871-AFBE3F2F6A12}" type="presParOf" srcId="{89AC512C-CEC6-4707-A027-AB37D56D727A}" destId="{C46D2BF7-AB6F-41B4-B63A-F398D5393D82}" srcOrd="1" destOrd="0" presId="urn:microsoft.com/office/officeart/2005/8/layout/pyramid2"/>
    <dgm:cxn modelId="{315FE0DA-EB45-4B1C-86A6-EEBBFA975D7F}" type="presParOf" srcId="{C46D2BF7-AB6F-41B4-B63A-F398D5393D82}" destId="{05C632D3-DC25-41C7-A805-32D250904D17}" srcOrd="0" destOrd="0" presId="urn:microsoft.com/office/officeart/2005/8/layout/pyramid2"/>
    <dgm:cxn modelId="{83345C6C-DE10-4637-8DF7-27E5C4B0EFCB}" type="presParOf" srcId="{C46D2BF7-AB6F-41B4-B63A-F398D5393D82}" destId="{F7639066-826C-4A50-914A-F793E98F134B}" srcOrd="1" destOrd="0" presId="urn:microsoft.com/office/officeart/2005/8/layout/pyramid2"/>
    <dgm:cxn modelId="{26C71A99-5F18-4048-8E5E-B57AEEA1351D}" type="presParOf" srcId="{C46D2BF7-AB6F-41B4-B63A-F398D5393D82}" destId="{F4680361-93E3-469B-A471-2052CB6241EF}" srcOrd="2" destOrd="0" presId="urn:microsoft.com/office/officeart/2005/8/layout/pyramid2"/>
    <dgm:cxn modelId="{E859A364-4D9A-494C-95E2-74AD0AA3D385}" type="presParOf" srcId="{C46D2BF7-AB6F-41B4-B63A-F398D5393D82}" destId="{42BB51EC-4B3A-4995-9F5C-7640A316401C}" srcOrd="3" destOrd="0" presId="urn:microsoft.com/office/officeart/2005/8/layout/pyramid2"/>
    <dgm:cxn modelId="{5CB2CF35-D84B-41F7-A95C-54048E707C9C}" type="presParOf" srcId="{C46D2BF7-AB6F-41B4-B63A-F398D5393D82}" destId="{D59D18B4-FECE-4881-AF14-368C6FD81789}" srcOrd="4" destOrd="0" presId="urn:microsoft.com/office/officeart/2005/8/layout/pyramid2"/>
    <dgm:cxn modelId="{C001B338-4549-482A-AA64-A702608FF57E}" type="presParOf" srcId="{C46D2BF7-AB6F-41B4-B63A-F398D5393D82}" destId="{D1761909-D62F-4811-B0B1-3100B378238D}" srcOrd="5" destOrd="0" presId="urn:microsoft.com/office/officeart/2005/8/layout/pyramid2"/>
    <dgm:cxn modelId="{66ACED8D-237B-482C-8A2D-4EBC26AF129F}" type="presParOf" srcId="{C46D2BF7-AB6F-41B4-B63A-F398D5393D82}" destId="{5D8C31C1-5D5F-4624-B392-8809D3905998}" srcOrd="6" destOrd="0" presId="urn:microsoft.com/office/officeart/2005/8/layout/pyramid2"/>
    <dgm:cxn modelId="{89A853D4-CA75-484D-B1D7-3AE1D5A3C966}" type="presParOf" srcId="{C46D2BF7-AB6F-41B4-B63A-F398D5393D82}" destId="{63A5A44C-B77B-40C3-AE67-F42165FD11C6}"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0B5E5D-C48A-4320-A174-EDB46ED4FC5F}" type="doc">
      <dgm:prSet loTypeId="urn:microsoft.com/office/officeart/2005/8/layout/hierarchy3" loCatId="hierarchy" qsTypeId="urn:microsoft.com/office/officeart/2005/8/quickstyle/simple1" qsCatId="simple" csTypeId="urn:microsoft.com/office/officeart/2005/8/colors/colorful5" csCatId="colorful"/>
      <dgm:spPr/>
      <dgm:t>
        <a:bodyPr/>
        <a:lstStyle/>
        <a:p>
          <a:endParaRPr lang="zh-CN" altLang="en-US"/>
        </a:p>
      </dgm:t>
    </dgm:pt>
    <dgm:pt modelId="{9D84C56F-CED3-49E0-9DD6-9AC55E29E3FC}">
      <dgm:prSet/>
      <dgm:spPr/>
      <dgm:t>
        <a:bodyPr/>
        <a:lstStyle/>
        <a:p>
          <a:pPr rtl="0"/>
          <a:r>
            <a:rPr lang="zh-CN" smtClean="0"/>
            <a:t>简易性需求</a:t>
          </a:r>
          <a:endParaRPr lang="zh-CN"/>
        </a:p>
      </dgm:t>
    </dgm:pt>
    <dgm:pt modelId="{BFC0DD09-3A03-4AA1-8575-B4FAEE8DC7DD}" type="parTrans" cxnId="{76515CF8-416D-43E5-9246-2D4649EA9710}">
      <dgm:prSet/>
      <dgm:spPr/>
      <dgm:t>
        <a:bodyPr/>
        <a:lstStyle/>
        <a:p>
          <a:endParaRPr lang="zh-CN" altLang="en-US"/>
        </a:p>
      </dgm:t>
    </dgm:pt>
    <dgm:pt modelId="{1F4AE484-83FB-4C38-966E-ADAE91E573A4}" type="sibTrans" cxnId="{76515CF8-416D-43E5-9246-2D4649EA9710}">
      <dgm:prSet/>
      <dgm:spPr/>
      <dgm:t>
        <a:bodyPr/>
        <a:lstStyle/>
        <a:p>
          <a:endParaRPr lang="zh-CN" altLang="en-US"/>
        </a:p>
      </dgm:t>
    </dgm:pt>
    <dgm:pt modelId="{9DE70652-7107-46A2-B3C1-1A5CEAE9E26C}">
      <dgm:prSet/>
      <dgm:spPr/>
      <dgm:t>
        <a:bodyPr/>
        <a:lstStyle/>
        <a:p>
          <a:pPr rtl="0"/>
          <a:r>
            <a:rPr lang="zh-CN" smtClean="0"/>
            <a:t>容易上手，无需学习新知识。无需招聘专门人才。</a:t>
          </a:r>
          <a:endParaRPr lang="zh-CN"/>
        </a:p>
      </dgm:t>
    </dgm:pt>
    <dgm:pt modelId="{ECE42427-C24E-4FBB-A181-C23BDC7D82FE}" type="parTrans" cxnId="{F0E59F7A-92B6-4B09-9E90-8EE7A3F35AA7}">
      <dgm:prSet/>
      <dgm:spPr/>
      <dgm:t>
        <a:bodyPr/>
        <a:lstStyle/>
        <a:p>
          <a:endParaRPr lang="zh-CN" altLang="en-US"/>
        </a:p>
      </dgm:t>
    </dgm:pt>
    <dgm:pt modelId="{C65AEA4F-7283-4A51-83A7-A2906344D02D}" type="sibTrans" cxnId="{F0E59F7A-92B6-4B09-9E90-8EE7A3F35AA7}">
      <dgm:prSet/>
      <dgm:spPr/>
      <dgm:t>
        <a:bodyPr/>
        <a:lstStyle/>
        <a:p>
          <a:endParaRPr lang="zh-CN" altLang="en-US"/>
        </a:p>
      </dgm:t>
    </dgm:pt>
    <dgm:pt modelId="{C79A2840-D24F-42D0-837D-6880EB66E19F}">
      <dgm:prSet/>
      <dgm:spPr/>
      <dgm:t>
        <a:bodyPr/>
        <a:lstStyle/>
        <a:p>
          <a:pPr rtl="0"/>
          <a:r>
            <a:rPr lang="zh-CN" smtClean="0"/>
            <a:t>计算机知识工具。宝贵的时间应该专注于科学研究。</a:t>
          </a:r>
          <a:endParaRPr lang="zh-CN"/>
        </a:p>
      </dgm:t>
    </dgm:pt>
    <dgm:pt modelId="{81E48706-7E55-4777-96A4-FD9D91906191}" type="parTrans" cxnId="{A56C6E62-401B-4A81-8347-C72CD66DB7F4}">
      <dgm:prSet/>
      <dgm:spPr/>
      <dgm:t>
        <a:bodyPr/>
        <a:lstStyle/>
        <a:p>
          <a:endParaRPr lang="zh-CN" altLang="en-US"/>
        </a:p>
      </dgm:t>
    </dgm:pt>
    <dgm:pt modelId="{FBDB26E2-1D38-4D04-8B6F-031F4D89E156}" type="sibTrans" cxnId="{A56C6E62-401B-4A81-8347-C72CD66DB7F4}">
      <dgm:prSet/>
      <dgm:spPr/>
      <dgm:t>
        <a:bodyPr/>
        <a:lstStyle/>
        <a:p>
          <a:endParaRPr lang="zh-CN" altLang="en-US"/>
        </a:p>
      </dgm:t>
    </dgm:pt>
    <dgm:pt modelId="{25514C2C-9AD9-4FDE-BD33-334800D9AEEB}">
      <dgm:prSet/>
      <dgm:spPr/>
      <dgm:t>
        <a:bodyPr/>
        <a:lstStyle/>
        <a:p>
          <a:pPr rtl="0"/>
          <a:r>
            <a:rPr lang="zh-CN" smtClean="0"/>
            <a:t>挑战</a:t>
          </a:r>
          <a:endParaRPr lang="zh-CN"/>
        </a:p>
      </dgm:t>
    </dgm:pt>
    <dgm:pt modelId="{26A3CFE0-5DA7-4E2A-A145-638C731AA88D}" type="parTrans" cxnId="{5CF0A0C1-CC42-4A7D-990E-A8049A19F200}">
      <dgm:prSet/>
      <dgm:spPr/>
      <dgm:t>
        <a:bodyPr/>
        <a:lstStyle/>
        <a:p>
          <a:endParaRPr lang="zh-CN" altLang="en-US"/>
        </a:p>
      </dgm:t>
    </dgm:pt>
    <dgm:pt modelId="{0E87EA8C-6B14-48EC-95A9-7D82E4B7A1E6}" type="sibTrans" cxnId="{5CF0A0C1-CC42-4A7D-990E-A8049A19F200}">
      <dgm:prSet/>
      <dgm:spPr/>
      <dgm:t>
        <a:bodyPr/>
        <a:lstStyle/>
        <a:p>
          <a:endParaRPr lang="zh-CN" altLang="en-US"/>
        </a:p>
      </dgm:t>
    </dgm:pt>
    <dgm:pt modelId="{E2BB9AFE-21CB-4472-8FBA-8BE3C1747E3B}">
      <dgm:prSet/>
      <dgm:spPr/>
      <dgm:t>
        <a:bodyPr/>
        <a:lstStyle/>
        <a:p>
          <a:pPr rtl="0"/>
          <a:r>
            <a:rPr lang="zh-CN" smtClean="0"/>
            <a:t>更多硬件单元意味着更多的故障点。</a:t>
          </a:r>
          <a:endParaRPr lang="zh-CN"/>
        </a:p>
      </dgm:t>
    </dgm:pt>
    <dgm:pt modelId="{EA0BD0EB-DC04-4CCF-97CB-BE0FEEE05664}" type="parTrans" cxnId="{8F909410-807B-4DCC-8467-95826E830C66}">
      <dgm:prSet/>
      <dgm:spPr/>
      <dgm:t>
        <a:bodyPr/>
        <a:lstStyle/>
        <a:p>
          <a:endParaRPr lang="zh-CN" altLang="en-US"/>
        </a:p>
      </dgm:t>
    </dgm:pt>
    <dgm:pt modelId="{AA193A85-437A-405C-B1A4-879C186FA196}" type="sibTrans" cxnId="{8F909410-807B-4DCC-8467-95826E830C66}">
      <dgm:prSet/>
      <dgm:spPr/>
      <dgm:t>
        <a:bodyPr/>
        <a:lstStyle/>
        <a:p>
          <a:endParaRPr lang="zh-CN" altLang="en-US"/>
        </a:p>
      </dgm:t>
    </dgm:pt>
    <dgm:pt modelId="{1093F809-92F3-4180-BE30-F62FFFB4FD18}">
      <dgm:prSet/>
      <dgm:spPr/>
      <dgm:t>
        <a:bodyPr/>
        <a:lstStyle/>
        <a:p>
          <a:pPr rtl="0"/>
          <a:r>
            <a:rPr lang="zh-CN" smtClean="0"/>
            <a:t>复杂系统协调运作难度增加。</a:t>
          </a:r>
          <a:endParaRPr lang="zh-CN"/>
        </a:p>
      </dgm:t>
    </dgm:pt>
    <dgm:pt modelId="{7D736450-ECE7-4A32-AC8F-92407F6870C7}" type="parTrans" cxnId="{FC03D550-9BBB-42DF-A263-7287AE71B76F}">
      <dgm:prSet/>
      <dgm:spPr/>
      <dgm:t>
        <a:bodyPr/>
        <a:lstStyle/>
        <a:p>
          <a:endParaRPr lang="zh-CN" altLang="en-US"/>
        </a:p>
      </dgm:t>
    </dgm:pt>
    <dgm:pt modelId="{AD56A059-26C5-4C0F-A76D-A091FB4566A5}" type="sibTrans" cxnId="{FC03D550-9BBB-42DF-A263-7287AE71B76F}">
      <dgm:prSet/>
      <dgm:spPr/>
      <dgm:t>
        <a:bodyPr/>
        <a:lstStyle/>
        <a:p>
          <a:endParaRPr lang="zh-CN" altLang="en-US"/>
        </a:p>
      </dgm:t>
    </dgm:pt>
    <dgm:pt modelId="{8DE13157-055E-4F39-9EE6-9C32A043E35F}" type="pres">
      <dgm:prSet presAssocID="{B00B5E5D-C48A-4320-A174-EDB46ED4FC5F}" presName="diagram" presStyleCnt="0">
        <dgm:presLayoutVars>
          <dgm:chPref val="1"/>
          <dgm:dir/>
          <dgm:animOne val="branch"/>
          <dgm:animLvl val="lvl"/>
          <dgm:resizeHandles/>
        </dgm:presLayoutVars>
      </dgm:prSet>
      <dgm:spPr/>
    </dgm:pt>
    <dgm:pt modelId="{3416A50C-6CB0-483C-886C-A52C822A7CC3}" type="pres">
      <dgm:prSet presAssocID="{9D84C56F-CED3-49E0-9DD6-9AC55E29E3FC}" presName="root" presStyleCnt="0"/>
      <dgm:spPr/>
    </dgm:pt>
    <dgm:pt modelId="{FD38A66A-8BF1-42E7-954D-E3132E1D7C89}" type="pres">
      <dgm:prSet presAssocID="{9D84C56F-CED3-49E0-9DD6-9AC55E29E3FC}" presName="rootComposite" presStyleCnt="0"/>
      <dgm:spPr/>
    </dgm:pt>
    <dgm:pt modelId="{2C4DA79F-C61B-4A33-AAFE-89069403EFFE}" type="pres">
      <dgm:prSet presAssocID="{9D84C56F-CED3-49E0-9DD6-9AC55E29E3FC}" presName="rootText" presStyleLbl="node1" presStyleIdx="0" presStyleCnt="2"/>
      <dgm:spPr/>
    </dgm:pt>
    <dgm:pt modelId="{A22BCBFB-A936-4054-AEE6-32F78898B8EF}" type="pres">
      <dgm:prSet presAssocID="{9D84C56F-CED3-49E0-9DD6-9AC55E29E3FC}" presName="rootConnector" presStyleLbl="node1" presStyleIdx="0" presStyleCnt="2"/>
      <dgm:spPr/>
    </dgm:pt>
    <dgm:pt modelId="{B4E76BB8-211E-4ACE-9A97-DBDC3E2C4F2B}" type="pres">
      <dgm:prSet presAssocID="{9D84C56F-CED3-49E0-9DD6-9AC55E29E3FC}" presName="childShape" presStyleCnt="0"/>
      <dgm:spPr/>
    </dgm:pt>
    <dgm:pt modelId="{F942848E-108C-4787-9E1C-4237CFA1E8D2}" type="pres">
      <dgm:prSet presAssocID="{ECE42427-C24E-4FBB-A181-C23BDC7D82FE}" presName="Name13" presStyleLbl="parChTrans1D2" presStyleIdx="0" presStyleCnt="4"/>
      <dgm:spPr/>
    </dgm:pt>
    <dgm:pt modelId="{37F09CBD-F265-481D-9BA6-6CB035D60DDF}" type="pres">
      <dgm:prSet presAssocID="{9DE70652-7107-46A2-B3C1-1A5CEAE9E26C}" presName="childText" presStyleLbl="bgAcc1" presStyleIdx="0" presStyleCnt="4">
        <dgm:presLayoutVars>
          <dgm:bulletEnabled val="1"/>
        </dgm:presLayoutVars>
      </dgm:prSet>
      <dgm:spPr/>
    </dgm:pt>
    <dgm:pt modelId="{B9A403E6-0104-49F5-90EE-98113DAEFD64}" type="pres">
      <dgm:prSet presAssocID="{81E48706-7E55-4777-96A4-FD9D91906191}" presName="Name13" presStyleLbl="parChTrans1D2" presStyleIdx="1" presStyleCnt="4"/>
      <dgm:spPr/>
    </dgm:pt>
    <dgm:pt modelId="{71644BAA-EC38-4EF4-91C1-8C78C139EE35}" type="pres">
      <dgm:prSet presAssocID="{C79A2840-D24F-42D0-837D-6880EB66E19F}" presName="childText" presStyleLbl="bgAcc1" presStyleIdx="1" presStyleCnt="4">
        <dgm:presLayoutVars>
          <dgm:bulletEnabled val="1"/>
        </dgm:presLayoutVars>
      </dgm:prSet>
      <dgm:spPr/>
    </dgm:pt>
    <dgm:pt modelId="{E85E8DB8-33FA-472E-9B15-59DB6CC6B2CB}" type="pres">
      <dgm:prSet presAssocID="{25514C2C-9AD9-4FDE-BD33-334800D9AEEB}" presName="root" presStyleCnt="0"/>
      <dgm:spPr/>
    </dgm:pt>
    <dgm:pt modelId="{AB1D4679-C3B5-4D6C-87C1-0DC662D9DA71}" type="pres">
      <dgm:prSet presAssocID="{25514C2C-9AD9-4FDE-BD33-334800D9AEEB}" presName="rootComposite" presStyleCnt="0"/>
      <dgm:spPr/>
    </dgm:pt>
    <dgm:pt modelId="{226C200C-CEBE-4820-B3D2-2FB790BBB493}" type="pres">
      <dgm:prSet presAssocID="{25514C2C-9AD9-4FDE-BD33-334800D9AEEB}" presName="rootText" presStyleLbl="node1" presStyleIdx="1" presStyleCnt="2"/>
      <dgm:spPr/>
    </dgm:pt>
    <dgm:pt modelId="{FE6C180B-97F5-4ACB-82D9-5BA7A8E09599}" type="pres">
      <dgm:prSet presAssocID="{25514C2C-9AD9-4FDE-BD33-334800D9AEEB}" presName="rootConnector" presStyleLbl="node1" presStyleIdx="1" presStyleCnt="2"/>
      <dgm:spPr/>
    </dgm:pt>
    <dgm:pt modelId="{5B954969-041E-4AF3-9190-002C57394755}" type="pres">
      <dgm:prSet presAssocID="{25514C2C-9AD9-4FDE-BD33-334800D9AEEB}" presName="childShape" presStyleCnt="0"/>
      <dgm:spPr/>
    </dgm:pt>
    <dgm:pt modelId="{CD363414-7174-4C9C-B0ED-2DFD42329100}" type="pres">
      <dgm:prSet presAssocID="{EA0BD0EB-DC04-4CCF-97CB-BE0FEEE05664}" presName="Name13" presStyleLbl="parChTrans1D2" presStyleIdx="2" presStyleCnt="4"/>
      <dgm:spPr/>
    </dgm:pt>
    <dgm:pt modelId="{4378B180-C702-424E-AD61-3F2068C9C26C}" type="pres">
      <dgm:prSet presAssocID="{E2BB9AFE-21CB-4472-8FBA-8BE3C1747E3B}" presName="childText" presStyleLbl="bgAcc1" presStyleIdx="2" presStyleCnt="4">
        <dgm:presLayoutVars>
          <dgm:bulletEnabled val="1"/>
        </dgm:presLayoutVars>
      </dgm:prSet>
      <dgm:spPr/>
    </dgm:pt>
    <dgm:pt modelId="{97DDCBC2-6FDF-4A74-837D-0A849CD21FA5}" type="pres">
      <dgm:prSet presAssocID="{7D736450-ECE7-4A32-AC8F-92407F6870C7}" presName="Name13" presStyleLbl="parChTrans1D2" presStyleIdx="3" presStyleCnt="4"/>
      <dgm:spPr/>
    </dgm:pt>
    <dgm:pt modelId="{32D9AFE9-F7B1-41BA-BDE1-054BDC51ABCC}" type="pres">
      <dgm:prSet presAssocID="{1093F809-92F3-4180-BE30-F62FFFB4FD18}" presName="childText" presStyleLbl="bgAcc1" presStyleIdx="3" presStyleCnt="4">
        <dgm:presLayoutVars>
          <dgm:bulletEnabled val="1"/>
        </dgm:presLayoutVars>
      </dgm:prSet>
      <dgm:spPr/>
    </dgm:pt>
  </dgm:ptLst>
  <dgm:cxnLst>
    <dgm:cxn modelId="{CF3EF778-79EE-4EAC-9088-BEDBC2FF9C77}" type="presOf" srcId="{25514C2C-9AD9-4FDE-BD33-334800D9AEEB}" destId="{FE6C180B-97F5-4ACB-82D9-5BA7A8E09599}" srcOrd="1" destOrd="0" presId="urn:microsoft.com/office/officeart/2005/8/layout/hierarchy3"/>
    <dgm:cxn modelId="{76515CF8-416D-43E5-9246-2D4649EA9710}" srcId="{B00B5E5D-C48A-4320-A174-EDB46ED4FC5F}" destId="{9D84C56F-CED3-49E0-9DD6-9AC55E29E3FC}" srcOrd="0" destOrd="0" parTransId="{BFC0DD09-3A03-4AA1-8575-B4FAEE8DC7DD}" sibTransId="{1F4AE484-83FB-4C38-966E-ADAE91E573A4}"/>
    <dgm:cxn modelId="{D4505E29-0DF5-4F92-9104-BFE944A15A64}" type="presOf" srcId="{C79A2840-D24F-42D0-837D-6880EB66E19F}" destId="{71644BAA-EC38-4EF4-91C1-8C78C139EE35}" srcOrd="0" destOrd="0" presId="urn:microsoft.com/office/officeart/2005/8/layout/hierarchy3"/>
    <dgm:cxn modelId="{FC03D550-9BBB-42DF-A263-7287AE71B76F}" srcId="{25514C2C-9AD9-4FDE-BD33-334800D9AEEB}" destId="{1093F809-92F3-4180-BE30-F62FFFB4FD18}" srcOrd="1" destOrd="0" parTransId="{7D736450-ECE7-4A32-AC8F-92407F6870C7}" sibTransId="{AD56A059-26C5-4C0F-A76D-A091FB4566A5}"/>
    <dgm:cxn modelId="{79813F32-467D-4719-AD66-DB575D677E15}" type="presOf" srcId="{9DE70652-7107-46A2-B3C1-1A5CEAE9E26C}" destId="{37F09CBD-F265-481D-9BA6-6CB035D60DDF}" srcOrd="0" destOrd="0" presId="urn:microsoft.com/office/officeart/2005/8/layout/hierarchy3"/>
    <dgm:cxn modelId="{A56C6E62-401B-4A81-8347-C72CD66DB7F4}" srcId="{9D84C56F-CED3-49E0-9DD6-9AC55E29E3FC}" destId="{C79A2840-D24F-42D0-837D-6880EB66E19F}" srcOrd="1" destOrd="0" parTransId="{81E48706-7E55-4777-96A4-FD9D91906191}" sibTransId="{FBDB26E2-1D38-4D04-8B6F-031F4D89E156}"/>
    <dgm:cxn modelId="{B5CB0BF0-8A3C-4368-BADD-99ACAD7E7B7F}" type="presOf" srcId="{7D736450-ECE7-4A32-AC8F-92407F6870C7}" destId="{97DDCBC2-6FDF-4A74-837D-0A849CD21FA5}" srcOrd="0" destOrd="0" presId="urn:microsoft.com/office/officeart/2005/8/layout/hierarchy3"/>
    <dgm:cxn modelId="{2A7CEEC7-AE88-4D79-A3E6-3ADC2915D3FE}" type="presOf" srcId="{E2BB9AFE-21CB-4472-8FBA-8BE3C1747E3B}" destId="{4378B180-C702-424E-AD61-3F2068C9C26C}" srcOrd="0" destOrd="0" presId="urn:microsoft.com/office/officeart/2005/8/layout/hierarchy3"/>
    <dgm:cxn modelId="{CA198804-91DF-4CDB-A8D0-B7D92F61A298}" type="presOf" srcId="{25514C2C-9AD9-4FDE-BD33-334800D9AEEB}" destId="{226C200C-CEBE-4820-B3D2-2FB790BBB493}" srcOrd="0" destOrd="0" presId="urn:microsoft.com/office/officeart/2005/8/layout/hierarchy3"/>
    <dgm:cxn modelId="{7ED022E8-C742-41B6-A005-9ECC7BA3B7D8}" type="presOf" srcId="{1093F809-92F3-4180-BE30-F62FFFB4FD18}" destId="{32D9AFE9-F7B1-41BA-BDE1-054BDC51ABCC}" srcOrd="0" destOrd="0" presId="urn:microsoft.com/office/officeart/2005/8/layout/hierarchy3"/>
    <dgm:cxn modelId="{3C685D85-9932-4A69-A58D-08D88B063804}" type="presOf" srcId="{EA0BD0EB-DC04-4CCF-97CB-BE0FEEE05664}" destId="{CD363414-7174-4C9C-B0ED-2DFD42329100}" srcOrd="0" destOrd="0" presId="urn:microsoft.com/office/officeart/2005/8/layout/hierarchy3"/>
    <dgm:cxn modelId="{5937AABE-28B0-4C47-9525-98D5F5D991F5}" type="presOf" srcId="{9D84C56F-CED3-49E0-9DD6-9AC55E29E3FC}" destId="{A22BCBFB-A936-4054-AEE6-32F78898B8EF}" srcOrd="1" destOrd="0" presId="urn:microsoft.com/office/officeart/2005/8/layout/hierarchy3"/>
    <dgm:cxn modelId="{752BF424-7218-4A77-8AD1-C7FEE225F59A}" type="presOf" srcId="{ECE42427-C24E-4FBB-A181-C23BDC7D82FE}" destId="{F942848E-108C-4787-9E1C-4237CFA1E8D2}" srcOrd="0" destOrd="0" presId="urn:microsoft.com/office/officeart/2005/8/layout/hierarchy3"/>
    <dgm:cxn modelId="{F0E59F7A-92B6-4B09-9E90-8EE7A3F35AA7}" srcId="{9D84C56F-CED3-49E0-9DD6-9AC55E29E3FC}" destId="{9DE70652-7107-46A2-B3C1-1A5CEAE9E26C}" srcOrd="0" destOrd="0" parTransId="{ECE42427-C24E-4FBB-A181-C23BDC7D82FE}" sibTransId="{C65AEA4F-7283-4A51-83A7-A2906344D02D}"/>
    <dgm:cxn modelId="{8F909410-807B-4DCC-8467-95826E830C66}" srcId="{25514C2C-9AD9-4FDE-BD33-334800D9AEEB}" destId="{E2BB9AFE-21CB-4472-8FBA-8BE3C1747E3B}" srcOrd="0" destOrd="0" parTransId="{EA0BD0EB-DC04-4CCF-97CB-BE0FEEE05664}" sibTransId="{AA193A85-437A-405C-B1A4-879C186FA196}"/>
    <dgm:cxn modelId="{FB3ACDE3-2EB1-432D-90F2-77519D95AF07}" type="presOf" srcId="{B00B5E5D-C48A-4320-A174-EDB46ED4FC5F}" destId="{8DE13157-055E-4F39-9EE6-9C32A043E35F}" srcOrd="0" destOrd="0" presId="urn:microsoft.com/office/officeart/2005/8/layout/hierarchy3"/>
    <dgm:cxn modelId="{C2E95A05-F64D-486D-A7E3-7E8C11D04D93}" type="presOf" srcId="{9D84C56F-CED3-49E0-9DD6-9AC55E29E3FC}" destId="{2C4DA79F-C61B-4A33-AAFE-89069403EFFE}" srcOrd="0" destOrd="0" presId="urn:microsoft.com/office/officeart/2005/8/layout/hierarchy3"/>
    <dgm:cxn modelId="{82F21F79-A4B6-41E6-8700-79DDA0813DF9}" type="presOf" srcId="{81E48706-7E55-4777-96A4-FD9D91906191}" destId="{B9A403E6-0104-49F5-90EE-98113DAEFD64}" srcOrd="0" destOrd="0" presId="urn:microsoft.com/office/officeart/2005/8/layout/hierarchy3"/>
    <dgm:cxn modelId="{5CF0A0C1-CC42-4A7D-990E-A8049A19F200}" srcId="{B00B5E5D-C48A-4320-A174-EDB46ED4FC5F}" destId="{25514C2C-9AD9-4FDE-BD33-334800D9AEEB}" srcOrd="1" destOrd="0" parTransId="{26A3CFE0-5DA7-4E2A-A145-638C731AA88D}" sibTransId="{0E87EA8C-6B14-48EC-95A9-7D82E4B7A1E6}"/>
    <dgm:cxn modelId="{3810AB0A-BE6F-4767-B466-999CE29B4C69}" type="presParOf" srcId="{8DE13157-055E-4F39-9EE6-9C32A043E35F}" destId="{3416A50C-6CB0-483C-886C-A52C822A7CC3}" srcOrd="0" destOrd="0" presId="urn:microsoft.com/office/officeart/2005/8/layout/hierarchy3"/>
    <dgm:cxn modelId="{ED83CAC1-B31B-4B74-979B-A251B1A24D90}" type="presParOf" srcId="{3416A50C-6CB0-483C-886C-A52C822A7CC3}" destId="{FD38A66A-8BF1-42E7-954D-E3132E1D7C89}" srcOrd="0" destOrd="0" presId="urn:microsoft.com/office/officeart/2005/8/layout/hierarchy3"/>
    <dgm:cxn modelId="{F8473B81-5319-4EA5-9124-C6C4CA7E9E38}" type="presParOf" srcId="{FD38A66A-8BF1-42E7-954D-E3132E1D7C89}" destId="{2C4DA79F-C61B-4A33-AAFE-89069403EFFE}" srcOrd="0" destOrd="0" presId="urn:microsoft.com/office/officeart/2005/8/layout/hierarchy3"/>
    <dgm:cxn modelId="{E4C92DE5-FCDD-4D7A-A56D-7F735FA3C9A1}" type="presParOf" srcId="{FD38A66A-8BF1-42E7-954D-E3132E1D7C89}" destId="{A22BCBFB-A936-4054-AEE6-32F78898B8EF}" srcOrd="1" destOrd="0" presId="urn:microsoft.com/office/officeart/2005/8/layout/hierarchy3"/>
    <dgm:cxn modelId="{24C97646-8357-4A59-B508-FA1CC658548A}" type="presParOf" srcId="{3416A50C-6CB0-483C-886C-A52C822A7CC3}" destId="{B4E76BB8-211E-4ACE-9A97-DBDC3E2C4F2B}" srcOrd="1" destOrd="0" presId="urn:microsoft.com/office/officeart/2005/8/layout/hierarchy3"/>
    <dgm:cxn modelId="{F4D13613-E059-4021-B09C-53D690024A9C}" type="presParOf" srcId="{B4E76BB8-211E-4ACE-9A97-DBDC3E2C4F2B}" destId="{F942848E-108C-4787-9E1C-4237CFA1E8D2}" srcOrd="0" destOrd="0" presId="urn:microsoft.com/office/officeart/2005/8/layout/hierarchy3"/>
    <dgm:cxn modelId="{3907650A-D0B8-4BE2-B407-D0712CD3319B}" type="presParOf" srcId="{B4E76BB8-211E-4ACE-9A97-DBDC3E2C4F2B}" destId="{37F09CBD-F265-481D-9BA6-6CB035D60DDF}" srcOrd="1" destOrd="0" presId="urn:microsoft.com/office/officeart/2005/8/layout/hierarchy3"/>
    <dgm:cxn modelId="{6127C1DD-3943-45B1-AAA6-65B5CBA624FB}" type="presParOf" srcId="{B4E76BB8-211E-4ACE-9A97-DBDC3E2C4F2B}" destId="{B9A403E6-0104-49F5-90EE-98113DAEFD64}" srcOrd="2" destOrd="0" presId="urn:microsoft.com/office/officeart/2005/8/layout/hierarchy3"/>
    <dgm:cxn modelId="{56DDDA94-1C73-41E1-B799-9DC13774D64F}" type="presParOf" srcId="{B4E76BB8-211E-4ACE-9A97-DBDC3E2C4F2B}" destId="{71644BAA-EC38-4EF4-91C1-8C78C139EE35}" srcOrd="3" destOrd="0" presId="urn:microsoft.com/office/officeart/2005/8/layout/hierarchy3"/>
    <dgm:cxn modelId="{8237996A-6459-4AF7-80B7-89DDE581D316}" type="presParOf" srcId="{8DE13157-055E-4F39-9EE6-9C32A043E35F}" destId="{E85E8DB8-33FA-472E-9B15-59DB6CC6B2CB}" srcOrd="1" destOrd="0" presId="urn:microsoft.com/office/officeart/2005/8/layout/hierarchy3"/>
    <dgm:cxn modelId="{1762E74D-CBE6-41EB-9B7D-A868DE3D38DA}" type="presParOf" srcId="{E85E8DB8-33FA-472E-9B15-59DB6CC6B2CB}" destId="{AB1D4679-C3B5-4D6C-87C1-0DC662D9DA71}" srcOrd="0" destOrd="0" presId="urn:microsoft.com/office/officeart/2005/8/layout/hierarchy3"/>
    <dgm:cxn modelId="{755BA106-399B-4E13-AC80-8A1D8805F359}" type="presParOf" srcId="{AB1D4679-C3B5-4D6C-87C1-0DC662D9DA71}" destId="{226C200C-CEBE-4820-B3D2-2FB790BBB493}" srcOrd="0" destOrd="0" presId="urn:microsoft.com/office/officeart/2005/8/layout/hierarchy3"/>
    <dgm:cxn modelId="{349C013B-5739-4C35-A0B9-15AAEAEB1B57}" type="presParOf" srcId="{AB1D4679-C3B5-4D6C-87C1-0DC662D9DA71}" destId="{FE6C180B-97F5-4ACB-82D9-5BA7A8E09599}" srcOrd="1" destOrd="0" presId="urn:microsoft.com/office/officeart/2005/8/layout/hierarchy3"/>
    <dgm:cxn modelId="{A993EB37-0360-4B55-9B68-4190683514BE}" type="presParOf" srcId="{E85E8DB8-33FA-472E-9B15-59DB6CC6B2CB}" destId="{5B954969-041E-4AF3-9190-002C57394755}" srcOrd="1" destOrd="0" presId="urn:microsoft.com/office/officeart/2005/8/layout/hierarchy3"/>
    <dgm:cxn modelId="{AB0BCC45-F7DA-4ED4-BBAD-23B229BAA17F}" type="presParOf" srcId="{5B954969-041E-4AF3-9190-002C57394755}" destId="{CD363414-7174-4C9C-B0ED-2DFD42329100}" srcOrd="0" destOrd="0" presId="urn:microsoft.com/office/officeart/2005/8/layout/hierarchy3"/>
    <dgm:cxn modelId="{16D367F8-6742-4560-8071-A3C994185454}" type="presParOf" srcId="{5B954969-041E-4AF3-9190-002C57394755}" destId="{4378B180-C702-424E-AD61-3F2068C9C26C}" srcOrd="1" destOrd="0" presId="urn:microsoft.com/office/officeart/2005/8/layout/hierarchy3"/>
    <dgm:cxn modelId="{D4C3AA8D-6F8F-47C6-8375-CEC8A3A4BC15}" type="presParOf" srcId="{5B954969-041E-4AF3-9190-002C57394755}" destId="{97DDCBC2-6FDF-4A74-837D-0A849CD21FA5}" srcOrd="2" destOrd="0" presId="urn:microsoft.com/office/officeart/2005/8/layout/hierarchy3"/>
    <dgm:cxn modelId="{81897DF0-3FE4-4183-9801-B13AE9C2383E}" type="presParOf" srcId="{5B954969-041E-4AF3-9190-002C57394755}" destId="{32D9AFE9-F7B1-41BA-BDE1-054BDC51ABC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DA82D1-8E46-4133-A26C-9B4973DFAC94}" type="doc">
      <dgm:prSet loTypeId="urn:microsoft.com/office/officeart/2005/8/layout/radial6" loCatId="relationship" qsTypeId="urn:microsoft.com/office/officeart/2005/8/quickstyle/simple4" qsCatId="simple" csTypeId="urn:microsoft.com/office/officeart/2005/8/colors/accent1_2" csCatId="accent1" phldr="1"/>
      <dgm:spPr/>
      <dgm:t>
        <a:bodyPr/>
        <a:lstStyle/>
        <a:p>
          <a:endParaRPr lang="zh-CN" altLang="en-US"/>
        </a:p>
      </dgm:t>
    </dgm:pt>
    <dgm:pt modelId="{127E7A8D-ABC5-487E-9EB6-CFEA76D71193}">
      <dgm:prSet/>
      <dgm:spPr/>
      <dgm:t>
        <a:bodyPr/>
        <a:lstStyle/>
        <a:p>
          <a:pPr rtl="0"/>
          <a:r>
            <a:rPr lang="zh-CN" altLang="en-US" b="1" dirty="0" smtClean="0">
              <a:effectLst>
                <a:outerShdw blurRad="38100" dist="38100" dir="2700000" algn="tl">
                  <a:srgbClr val="000000">
                    <a:alpha val="43137"/>
                  </a:srgbClr>
                </a:outerShdw>
              </a:effectLst>
            </a:rPr>
            <a:t>高级</a:t>
          </a:r>
          <a:r>
            <a:rPr lang="zh-CN" b="1" dirty="0" smtClean="0">
              <a:effectLst>
                <a:outerShdw blurRad="38100" dist="38100" dir="2700000" algn="tl">
                  <a:srgbClr val="000000">
                    <a:alpha val="43137"/>
                  </a:srgbClr>
                </a:outerShdw>
              </a:effectLst>
            </a:rPr>
            <a:t>技术</a:t>
          </a:r>
          <a:endParaRPr lang="zh-CN" b="1" dirty="0">
            <a:effectLst>
              <a:outerShdw blurRad="38100" dist="38100" dir="2700000" algn="tl">
                <a:srgbClr val="000000">
                  <a:alpha val="43137"/>
                </a:srgbClr>
              </a:outerShdw>
            </a:effectLst>
          </a:endParaRPr>
        </a:p>
      </dgm:t>
    </dgm:pt>
    <dgm:pt modelId="{25362829-14E6-484E-B56C-2E7E4B47A3F8}" type="parTrans" cxnId="{058DA1D1-D143-4565-A36E-0F8A50FEEB51}">
      <dgm:prSet/>
      <dgm:spPr/>
      <dgm:t>
        <a:bodyPr/>
        <a:lstStyle/>
        <a:p>
          <a:endParaRPr lang="zh-CN" altLang="en-US"/>
        </a:p>
      </dgm:t>
    </dgm:pt>
    <dgm:pt modelId="{DC30E89B-D50F-4236-8A16-5F2B7976B971}" type="sibTrans" cxnId="{058DA1D1-D143-4565-A36E-0F8A50FEEB51}">
      <dgm:prSet/>
      <dgm:spPr/>
      <dgm:t>
        <a:bodyPr/>
        <a:lstStyle/>
        <a:p>
          <a:endParaRPr lang="zh-CN" altLang="en-US"/>
        </a:p>
      </dgm:t>
    </dgm:pt>
    <dgm:pt modelId="{120D06DB-E96D-4FD4-8FE7-60E03270EEBB}">
      <dgm:prSet/>
      <dgm:spPr/>
      <dgm:t>
        <a:bodyPr/>
        <a:lstStyle/>
        <a:p>
          <a:pPr rtl="0"/>
          <a:r>
            <a:rPr lang="zh-CN" b="1" dirty="0" smtClean="0"/>
            <a:t>文件系统快照</a:t>
          </a:r>
          <a:endParaRPr lang="zh-CN" b="1" dirty="0"/>
        </a:p>
      </dgm:t>
    </dgm:pt>
    <dgm:pt modelId="{B2E47722-27F4-4562-8B3F-D225C3CBDF12}" type="parTrans" cxnId="{934008CB-B0A3-4289-BB16-263F4D6282E8}">
      <dgm:prSet/>
      <dgm:spPr/>
      <dgm:t>
        <a:bodyPr/>
        <a:lstStyle/>
        <a:p>
          <a:endParaRPr lang="zh-CN" altLang="en-US"/>
        </a:p>
      </dgm:t>
    </dgm:pt>
    <dgm:pt modelId="{4B7B102C-2793-4E54-B34D-1B049AA3B4D4}" type="sibTrans" cxnId="{934008CB-B0A3-4289-BB16-263F4D6282E8}">
      <dgm:prSet/>
      <dgm:spPr/>
      <dgm:t>
        <a:bodyPr/>
        <a:lstStyle/>
        <a:p>
          <a:endParaRPr lang="zh-CN" altLang="en-US"/>
        </a:p>
      </dgm:t>
    </dgm:pt>
    <dgm:pt modelId="{FE24E865-C5D9-4D8D-BF48-CE3D63ED95A2}">
      <dgm:prSet/>
      <dgm:spPr/>
      <dgm:t>
        <a:bodyPr/>
        <a:lstStyle/>
        <a:p>
          <a:pPr rtl="0"/>
          <a:r>
            <a:rPr lang="zh-CN" b="1" dirty="0" smtClean="0"/>
            <a:t>文件系统备份</a:t>
          </a:r>
          <a:endParaRPr lang="zh-CN" b="1" dirty="0"/>
        </a:p>
      </dgm:t>
    </dgm:pt>
    <dgm:pt modelId="{C481B582-5F9D-4541-9526-272F20ADE291}" type="parTrans" cxnId="{5CDCDFDC-070E-48BD-BA91-F2CAFCBEE156}">
      <dgm:prSet/>
      <dgm:spPr/>
      <dgm:t>
        <a:bodyPr/>
        <a:lstStyle/>
        <a:p>
          <a:endParaRPr lang="zh-CN" altLang="en-US"/>
        </a:p>
      </dgm:t>
    </dgm:pt>
    <dgm:pt modelId="{E1C24510-2D4F-4855-A6B9-0CD6AC08644B}" type="sibTrans" cxnId="{5CDCDFDC-070E-48BD-BA91-F2CAFCBEE156}">
      <dgm:prSet/>
      <dgm:spPr/>
      <dgm:t>
        <a:bodyPr/>
        <a:lstStyle/>
        <a:p>
          <a:endParaRPr lang="zh-CN" altLang="en-US"/>
        </a:p>
      </dgm:t>
    </dgm:pt>
    <dgm:pt modelId="{A378B449-BC13-45D8-874F-000742EE6F78}">
      <dgm:prSet/>
      <dgm:spPr/>
      <dgm:t>
        <a:bodyPr/>
        <a:lstStyle/>
        <a:p>
          <a:pPr rtl="0"/>
          <a:r>
            <a:rPr lang="zh-CN" b="1" dirty="0" smtClean="0"/>
            <a:t>多副本技术</a:t>
          </a:r>
          <a:endParaRPr lang="zh-CN" b="1" dirty="0"/>
        </a:p>
      </dgm:t>
    </dgm:pt>
    <dgm:pt modelId="{4C1BA591-0290-4BEF-B857-D3BBC8100B13}" type="parTrans" cxnId="{9AA17C9D-6E5B-47E3-AC2D-5EBBB88D64B7}">
      <dgm:prSet/>
      <dgm:spPr/>
      <dgm:t>
        <a:bodyPr/>
        <a:lstStyle/>
        <a:p>
          <a:endParaRPr lang="zh-CN" altLang="en-US"/>
        </a:p>
      </dgm:t>
    </dgm:pt>
    <dgm:pt modelId="{5917BC4C-17F4-48E0-97C9-29E5A911F86D}" type="sibTrans" cxnId="{9AA17C9D-6E5B-47E3-AC2D-5EBBB88D64B7}">
      <dgm:prSet/>
      <dgm:spPr/>
      <dgm:t>
        <a:bodyPr/>
        <a:lstStyle/>
        <a:p>
          <a:endParaRPr lang="zh-CN" altLang="en-US"/>
        </a:p>
      </dgm:t>
    </dgm:pt>
    <dgm:pt modelId="{3DE3505B-F5BD-4729-B922-0806CED3F344}">
      <dgm:prSet/>
      <dgm:spPr/>
      <dgm:t>
        <a:bodyPr/>
        <a:lstStyle/>
        <a:p>
          <a:pPr rtl="0"/>
          <a:r>
            <a:rPr lang="zh-CN" b="1" dirty="0" smtClean="0"/>
            <a:t>故障切换</a:t>
          </a:r>
          <a:endParaRPr lang="zh-CN" b="1" dirty="0"/>
        </a:p>
      </dgm:t>
    </dgm:pt>
    <dgm:pt modelId="{3C6EE5F9-D621-43CF-B95C-2AEE2C0B0699}" type="parTrans" cxnId="{828FEE39-AD9E-4A55-AD41-2BD34C641DB2}">
      <dgm:prSet/>
      <dgm:spPr/>
      <dgm:t>
        <a:bodyPr/>
        <a:lstStyle/>
        <a:p>
          <a:endParaRPr lang="zh-CN" altLang="en-US"/>
        </a:p>
      </dgm:t>
    </dgm:pt>
    <dgm:pt modelId="{D3B77A51-729B-4E73-9F99-36B25CE9D805}" type="sibTrans" cxnId="{828FEE39-AD9E-4A55-AD41-2BD34C641DB2}">
      <dgm:prSet/>
      <dgm:spPr/>
      <dgm:t>
        <a:bodyPr/>
        <a:lstStyle/>
        <a:p>
          <a:endParaRPr lang="zh-CN" altLang="en-US"/>
        </a:p>
      </dgm:t>
    </dgm:pt>
    <dgm:pt modelId="{D58A0008-CC5F-4F12-837F-4FEC71310238}">
      <dgm:prSet/>
      <dgm:spPr/>
      <dgm:t>
        <a:bodyPr/>
        <a:lstStyle/>
        <a:p>
          <a:pPr rtl="0"/>
          <a:r>
            <a:rPr lang="zh-CN" b="1" dirty="0" smtClean="0"/>
            <a:t>重复数据删除</a:t>
          </a:r>
          <a:endParaRPr lang="zh-CN" b="1" dirty="0"/>
        </a:p>
      </dgm:t>
    </dgm:pt>
    <dgm:pt modelId="{EB5DD700-B92B-4F96-B310-E529FC310065}" type="parTrans" cxnId="{82F19EEA-4CAB-4B02-91B6-CB8461593282}">
      <dgm:prSet/>
      <dgm:spPr/>
      <dgm:t>
        <a:bodyPr/>
        <a:lstStyle/>
        <a:p>
          <a:endParaRPr lang="zh-CN" altLang="en-US"/>
        </a:p>
      </dgm:t>
    </dgm:pt>
    <dgm:pt modelId="{470A3F53-8A43-4545-863C-A0A8C4F62323}" type="sibTrans" cxnId="{82F19EEA-4CAB-4B02-91B6-CB8461593282}">
      <dgm:prSet/>
      <dgm:spPr/>
      <dgm:t>
        <a:bodyPr/>
        <a:lstStyle/>
        <a:p>
          <a:endParaRPr lang="zh-CN" altLang="en-US"/>
        </a:p>
      </dgm:t>
    </dgm:pt>
    <dgm:pt modelId="{DADBEA2D-B189-4BD8-9091-49378706DEC5}">
      <dgm:prSet/>
      <dgm:spPr/>
      <dgm:t>
        <a:bodyPr/>
        <a:lstStyle/>
        <a:p>
          <a:pPr rtl="0"/>
          <a:r>
            <a:rPr lang="zh-CN" b="1" dirty="0" smtClean="0"/>
            <a:t>分布式锁</a:t>
          </a:r>
          <a:endParaRPr lang="zh-CN" b="1" dirty="0"/>
        </a:p>
      </dgm:t>
    </dgm:pt>
    <dgm:pt modelId="{EE302E66-3A56-417D-A49E-00933C48DDF5}" type="parTrans" cxnId="{E73DED0E-962B-4EFE-8C17-593D5FBD28E3}">
      <dgm:prSet/>
      <dgm:spPr/>
      <dgm:t>
        <a:bodyPr/>
        <a:lstStyle/>
        <a:p>
          <a:endParaRPr lang="zh-CN" altLang="en-US"/>
        </a:p>
      </dgm:t>
    </dgm:pt>
    <dgm:pt modelId="{0216F07C-B0E3-4EAF-978A-EF48D4A9FF33}" type="sibTrans" cxnId="{E73DED0E-962B-4EFE-8C17-593D5FBD28E3}">
      <dgm:prSet/>
      <dgm:spPr/>
      <dgm:t>
        <a:bodyPr/>
        <a:lstStyle/>
        <a:p>
          <a:endParaRPr lang="zh-CN" altLang="en-US"/>
        </a:p>
      </dgm:t>
    </dgm:pt>
    <dgm:pt modelId="{9963A016-7BCE-4932-9F69-47A9989FCE1A}">
      <dgm:prSet/>
      <dgm:spPr/>
      <dgm:t>
        <a:bodyPr/>
        <a:lstStyle/>
        <a:p>
          <a:pPr rtl="0"/>
          <a:r>
            <a:rPr lang="zh-CN" b="1" dirty="0" smtClean="0"/>
            <a:t>其他</a:t>
          </a:r>
          <a:endParaRPr lang="zh-CN" b="1" dirty="0"/>
        </a:p>
      </dgm:t>
    </dgm:pt>
    <dgm:pt modelId="{AE450856-7D17-4ADD-B963-B7E3B36BF147}" type="parTrans" cxnId="{D132F552-0F2D-4B17-9342-FD177E61BEEA}">
      <dgm:prSet/>
      <dgm:spPr/>
      <dgm:t>
        <a:bodyPr/>
        <a:lstStyle/>
        <a:p>
          <a:endParaRPr lang="zh-CN" altLang="en-US"/>
        </a:p>
      </dgm:t>
    </dgm:pt>
    <dgm:pt modelId="{C1074D45-A58F-44CA-A59E-7719A70EBC31}" type="sibTrans" cxnId="{D132F552-0F2D-4B17-9342-FD177E61BEEA}">
      <dgm:prSet/>
      <dgm:spPr/>
      <dgm:t>
        <a:bodyPr/>
        <a:lstStyle/>
        <a:p>
          <a:endParaRPr lang="zh-CN" altLang="en-US"/>
        </a:p>
      </dgm:t>
    </dgm:pt>
    <dgm:pt modelId="{2BF5F946-DE47-4B8E-A80A-7FC19B465918}" type="pres">
      <dgm:prSet presAssocID="{36DA82D1-8E46-4133-A26C-9B4973DFAC94}" presName="Name0" presStyleCnt="0">
        <dgm:presLayoutVars>
          <dgm:chMax val="1"/>
          <dgm:dir/>
          <dgm:animLvl val="ctr"/>
          <dgm:resizeHandles val="exact"/>
        </dgm:presLayoutVars>
      </dgm:prSet>
      <dgm:spPr/>
    </dgm:pt>
    <dgm:pt modelId="{9F0D284A-D65D-4BD6-9D1E-65B0E2CE8065}" type="pres">
      <dgm:prSet presAssocID="{127E7A8D-ABC5-487E-9EB6-CFEA76D71193}" presName="centerShape" presStyleLbl="node0" presStyleIdx="0" presStyleCnt="1"/>
      <dgm:spPr/>
      <dgm:t>
        <a:bodyPr/>
        <a:lstStyle/>
        <a:p>
          <a:endParaRPr lang="zh-CN" altLang="en-US"/>
        </a:p>
      </dgm:t>
    </dgm:pt>
    <dgm:pt modelId="{5FCD4D07-5600-44BD-8342-0DFF69861CC2}" type="pres">
      <dgm:prSet presAssocID="{120D06DB-E96D-4FD4-8FE7-60E03270EEBB}" presName="node" presStyleLbl="node1" presStyleIdx="0" presStyleCnt="7">
        <dgm:presLayoutVars>
          <dgm:bulletEnabled val="1"/>
        </dgm:presLayoutVars>
      </dgm:prSet>
      <dgm:spPr/>
    </dgm:pt>
    <dgm:pt modelId="{FCCC6140-EC40-4C37-8EFF-4F8273F82518}" type="pres">
      <dgm:prSet presAssocID="{120D06DB-E96D-4FD4-8FE7-60E03270EEBB}" presName="dummy" presStyleCnt="0"/>
      <dgm:spPr/>
    </dgm:pt>
    <dgm:pt modelId="{CB7ACCC5-CB93-4D70-BD9B-ED1B2EBAC046}" type="pres">
      <dgm:prSet presAssocID="{4B7B102C-2793-4E54-B34D-1B049AA3B4D4}" presName="sibTrans" presStyleLbl="sibTrans2D1" presStyleIdx="0" presStyleCnt="7"/>
      <dgm:spPr/>
    </dgm:pt>
    <dgm:pt modelId="{3F03AE3E-484D-4A9C-AAA7-E9C97967B99C}" type="pres">
      <dgm:prSet presAssocID="{FE24E865-C5D9-4D8D-BF48-CE3D63ED95A2}" presName="node" presStyleLbl="node1" presStyleIdx="1" presStyleCnt="7">
        <dgm:presLayoutVars>
          <dgm:bulletEnabled val="1"/>
        </dgm:presLayoutVars>
      </dgm:prSet>
      <dgm:spPr/>
    </dgm:pt>
    <dgm:pt modelId="{7F8A30D3-3098-4161-8F5E-AB074AEE8391}" type="pres">
      <dgm:prSet presAssocID="{FE24E865-C5D9-4D8D-BF48-CE3D63ED95A2}" presName="dummy" presStyleCnt="0"/>
      <dgm:spPr/>
    </dgm:pt>
    <dgm:pt modelId="{4B55AFED-99F0-4F2E-98FC-907DBDD4342A}" type="pres">
      <dgm:prSet presAssocID="{E1C24510-2D4F-4855-A6B9-0CD6AC08644B}" presName="sibTrans" presStyleLbl="sibTrans2D1" presStyleIdx="1" presStyleCnt="7"/>
      <dgm:spPr/>
    </dgm:pt>
    <dgm:pt modelId="{095BC5F8-960C-4909-B228-60C4ADB0B4EC}" type="pres">
      <dgm:prSet presAssocID="{A378B449-BC13-45D8-874F-000742EE6F78}" presName="node" presStyleLbl="node1" presStyleIdx="2" presStyleCnt="7">
        <dgm:presLayoutVars>
          <dgm:bulletEnabled val="1"/>
        </dgm:presLayoutVars>
      </dgm:prSet>
      <dgm:spPr/>
    </dgm:pt>
    <dgm:pt modelId="{87C48D5A-F012-416C-BD3D-F22417500CFB}" type="pres">
      <dgm:prSet presAssocID="{A378B449-BC13-45D8-874F-000742EE6F78}" presName="dummy" presStyleCnt="0"/>
      <dgm:spPr/>
    </dgm:pt>
    <dgm:pt modelId="{1D9DCFA9-DD01-44B5-91DF-39D07B0B2982}" type="pres">
      <dgm:prSet presAssocID="{5917BC4C-17F4-48E0-97C9-29E5A911F86D}" presName="sibTrans" presStyleLbl="sibTrans2D1" presStyleIdx="2" presStyleCnt="7"/>
      <dgm:spPr/>
    </dgm:pt>
    <dgm:pt modelId="{52582C6F-5F13-4333-BF50-F0B28846679E}" type="pres">
      <dgm:prSet presAssocID="{3DE3505B-F5BD-4729-B922-0806CED3F344}" presName="node" presStyleLbl="node1" presStyleIdx="3" presStyleCnt="7">
        <dgm:presLayoutVars>
          <dgm:bulletEnabled val="1"/>
        </dgm:presLayoutVars>
      </dgm:prSet>
      <dgm:spPr/>
    </dgm:pt>
    <dgm:pt modelId="{75898521-F2A6-4D1A-9F63-2EDF7A543A85}" type="pres">
      <dgm:prSet presAssocID="{3DE3505B-F5BD-4729-B922-0806CED3F344}" presName="dummy" presStyleCnt="0"/>
      <dgm:spPr/>
    </dgm:pt>
    <dgm:pt modelId="{1A768177-E1F8-49A4-BC1A-4CD870425314}" type="pres">
      <dgm:prSet presAssocID="{D3B77A51-729B-4E73-9F99-36B25CE9D805}" presName="sibTrans" presStyleLbl="sibTrans2D1" presStyleIdx="3" presStyleCnt="7"/>
      <dgm:spPr/>
    </dgm:pt>
    <dgm:pt modelId="{38457876-9809-4FC0-B8A7-F3FAE569B105}" type="pres">
      <dgm:prSet presAssocID="{D58A0008-CC5F-4F12-837F-4FEC71310238}" presName="node" presStyleLbl="node1" presStyleIdx="4" presStyleCnt="7">
        <dgm:presLayoutVars>
          <dgm:bulletEnabled val="1"/>
        </dgm:presLayoutVars>
      </dgm:prSet>
      <dgm:spPr/>
    </dgm:pt>
    <dgm:pt modelId="{4D166E29-313A-49E5-A460-BF5EB0F0F80B}" type="pres">
      <dgm:prSet presAssocID="{D58A0008-CC5F-4F12-837F-4FEC71310238}" presName="dummy" presStyleCnt="0"/>
      <dgm:spPr/>
    </dgm:pt>
    <dgm:pt modelId="{2AEA9749-4E00-492C-B6AD-249983049AE4}" type="pres">
      <dgm:prSet presAssocID="{470A3F53-8A43-4545-863C-A0A8C4F62323}" presName="sibTrans" presStyleLbl="sibTrans2D1" presStyleIdx="4" presStyleCnt="7"/>
      <dgm:spPr/>
    </dgm:pt>
    <dgm:pt modelId="{774D2A64-2228-4FAC-8667-C72BB6E5BFD1}" type="pres">
      <dgm:prSet presAssocID="{DADBEA2D-B189-4BD8-9091-49378706DEC5}" presName="node" presStyleLbl="node1" presStyleIdx="5" presStyleCnt="7">
        <dgm:presLayoutVars>
          <dgm:bulletEnabled val="1"/>
        </dgm:presLayoutVars>
      </dgm:prSet>
      <dgm:spPr/>
    </dgm:pt>
    <dgm:pt modelId="{B7A1E11B-CF70-4A39-A5B9-E08FAE2483B4}" type="pres">
      <dgm:prSet presAssocID="{DADBEA2D-B189-4BD8-9091-49378706DEC5}" presName="dummy" presStyleCnt="0"/>
      <dgm:spPr/>
    </dgm:pt>
    <dgm:pt modelId="{EF494594-9201-4FE0-AC9C-B777C9971824}" type="pres">
      <dgm:prSet presAssocID="{0216F07C-B0E3-4EAF-978A-EF48D4A9FF33}" presName="sibTrans" presStyleLbl="sibTrans2D1" presStyleIdx="5" presStyleCnt="7"/>
      <dgm:spPr/>
    </dgm:pt>
    <dgm:pt modelId="{ACC7E617-1824-442C-9F37-826B7B87E473}" type="pres">
      <dgm:prSet presAssocID="{9963A016-7BCE-4932-9F69-47A9989FCE1A}" presName="node" presStyleLbl="node1" presStyleIdx="6" presStyleCnt="7">
        <dgm:presLayoutVars>
          <dgm:bulletEnabled val="1"/>
        </dgm:presLayoutVars>
      </dgm:prSet>
      <dgm:spPr/>
      <dgm:t>
        <a:bodyPr/>
        <a:lstStyle/>
        <a:p>
          <a:endParaRPr lang="zh-CN" altLang="en-US"/>
        </a:p>
      </dgm:t>
    </dgm:pt>
    <dgm:pt modelId="{46A964AD-15AE-4F28-9FDE-7865A26A0246}" type="pres">
      <dgm:prSet presAssocID="{9963A016-7BCE-4932-9F69-47A9989FCE1A}" presName="dummy" presStyleCnt="0"/>
      <dgm:spPr/>
    </dgm:pt>
    <dgm:pt modelId="{BB6CE82D-12BF-4995-903D-DBA0963A4C3B}" type="pres">
      <dgm:prSet presAssocID="{C1074D45-A58F-44CA-A59E-7719A70EBC31}" presName="sibTrans" presStyleLbl="sibTrans2D1" presStyleIdx="6" presStyleCnt="7"/>
      <dgm:spPr/>
    </dgm:pt>
  </dgm:ptLst>
  <dgm:cxnLst>
    <dgm:cxn modelId="{455BBF7A-3D30-472C-9494-E69CE5D90C71}" type="presOf" srcId="{5917BC4C-17F4-48E0-97C9-29E5A911F86D}" destId="{1D9DCFA9-DD01-44B5-91DF-39D07B0B2982}" srcOrd="0" destOrd="0" presId="urn:microsoft.com/office/officeart/2005/8/layout/radial6"/>
    <dgm:cxn modelId="{1B397B42-8A1D-4BE0-9BBD-0BADE37E1A77}" type="presOf" srcId="{FE24E865-C5D9-4D8D-BF48-CE3D63ED95A2}" destId="{3F03AE3E-484D-4A9C-AAA7-E9C97967B99C}" srcOrd="0" destOrd="0" presId="urn:microsoft.com/office/officeart/2005/8/layout/radial6"/>
    <dgm:cxn modelId="{5FF37481-C213-4FD0-8FFA-99BC55E0A54D}" type="presOf" srcId="{36DA82D1-8E46-4133-A26C-9B4973DFAC94}" destId="{2BF5F946-DE47-4B8E-A80A-7FC19B465918}" srcOrd="0" destOrd="0" presId="urn:microsoft.com/office/officeart/2005/8/layout/radial6"/>
    <dgm:cxn modelId="{82F19EEA-4CAB-4B02-91B6-CB8461593282}" srcId="{127E7A8D-ABC5-487E-9EB6-CFEA76D71193}" destId="{D58A0008-CC5F-4F12-837F-4FEC71310238}" srcOrd="4" destOrd="0" parTransId="{EB5DD700-B92B-4F96-B310-E529FC310065}" sibTransId="{470A3F53-8A43-4545-863C-A0A8C4F62323}"/>
    <dgm:cxn modelId="{9AA17C9D-6E5B-47E3-AC2D-5EBBB88D64B7}" srcId="{127E7A8D-ABC5-487E-9EB6-CFEA76D71193}" destId="{A378B449-BC13-45D8-874F-000742EE6F78}" srcOrd="2" destOrd="0" parTransId="{4C1BA591-0290-4BEF-B857-D3BBC8100B13}" sibTransId="{5917BC4C-17F4-48E0-97C9-29E5A911F86D}"/>
    <dgm:cxn modelId="{F9A64B93-CF45-4248-84A3-DFED38BEF877}" type="presOf" srcId="{E1C24510-2D4F-4855-A6B9-0CD6AC08644B}" destId="{4B55AFED-99F0-4F2E-98FC-907DBDD4342A}" srcOrd="0" destOrd="0" presId="urn:microsoft.com/office/officeart/2005/8/layout/radial6"/>
    <dgm:cxn modelId="{828FEE39-AD9E-4A55-AD41-2BD34C641DB2}" srcId="{127E7A8D-ABC5-487E-9EB6-CFEA76D71193}" destId="{3DE3505B-F5BD-4729-B922-0806CED3F344}" srcOrd="3" destOrd="0" parTransId="{3C6EE5F9-D621-43CF-B95C-2AEE2C0B0699}" sibTransId="{D3B77A51-729B-4E73-9F99-36B25CE9D805}"/>
    <dgm:cxn modelId="{D132F552-0F2D-4B17-9342-FD177E61BEEA}" srcId="{127E7A8D-ABC5-487E-9EB6-CFEA76D71193}" destId="{9963A016-7BCE-4932-9F69-47A9989FCE1A}" srcOrd="6" destOrd="0" parTransId="{AE450856-7D17-4ADD-B963-B7E3B36BF147}" sibTransId="{C1074D45-A58F-44CA-A59E-7719A70EBC31}"/>
    <dgm:cxn modelId="{5CDCDFDC-070E-48BD-BA91-F2CAFCBEE156}" srcId="{127E7A8D-ABC5-487E-9EB6-CFEA76D71193}" destId="{FE24E865-C5D9-4D8D-BF48-CE3D63ED95A2}" srcOrd="1" destOrd="0" parTransId="{C481B582-5F9D-4541-9526-272F20ADE291}" sibTransId="{E1C24510-2D4F-4855-A6B9-0CD6AC08644B}"/>
    <dgm:cxn modelId="{05FCAEE8-505C-4238-85A5-52CDBB9AFBDD}" type="presOf" srcId="{DADBEA2D-B189-4BD8-9091-49378706DEC5}" destId="{774D2A64-2228-4FAC-8667-C72BB6E5BFD1}" srcOrd="0" destOrd="0" presId="urn:microsoft.com/office/officeart/2005/8/layout/radial6"/>
    <dgm:cxn modelId="{DD5D80E1-DE79-4893-9095-3797332AF75D}" type="presOf" srcId="{3DE3505B-F5BD-4729-B922-0806CED3F344}" destId="{52582C6F-5F13-4333-BF50-F0B28846679E}" srcOrd="0" destOrd="0" presId="urn:microsoft.com/office/officeart/2005/8/layout/radial6"/>
    <dgm:cxn modelId="{618EF76D-5773-4659-89D2-67116CE4A831}" type="presOf" srcId="{4B7B102C-2793-4E54-B34D-1B049AA3B4D4}" destId="{CB7ACCC5-CB93-4D70-BD9B-ED1B2EBAC046}" srcOrd="0" destOrd="0" presId="urn:microsoft.com/office/officeart/2005/8/layout/radial6"/>
    <dgm:cxn modelId="{36F85431-4707-454A-9453-7E868D422D71}" type="presOf" srcId="{D58A0008-CC5F-4F12-837F-4FEC71310238}" destId="{38457876-9809-4FC0-B8A7-F3FAE569B105}" srcOrd="0" destOrd="0" presId="urn:microsoft.com/office/officeart/2005/8/layout/radial6"/>
    <dgm:cxn modelId="{E8CAF2BC-6093-4BB8-88B9-789B334B6CDB}" type="presOf" srcId="{127E7A8D-ABC5-487E-9EB6-CFEA76D71193}" destId="{9F0D284A-D65D-4BD6-9D1E-65B0E2CE8065}" srcOrd="0" destOrd="0" presId="urn:microsoft.com/office/officeart/2005/8/layout/radial6"/>
    <dgm:cxn modelId="{6AB4113B-275F-45F1-BBD1-89A28631B223}" type="presOf" srcId="{A378B449-BC13-45D8-874F-000742EE6F78}" destId="{095BC5F8-960C-4909-B228-60C4ADB0B4EC}" srcOrd="0" destOrd="0" presId="urn:microsoft.com/office/officeart/2005/8/layout/radial6"/>
    <dgm:cxn modelId="{C89494AB-3210-4ADB-8FC7-9EC5699B3CA9}" type="presOf" srcId="{D3B77A51-729B-4E73-9F99-36B25CE9D805}" destId="{1A768177-E1F8-49A4-BC1A-4CD870425314}" srcOrd="0" destOrd="0" presId="urn:microsoft.com/office/officeart/2005/8/layout/radial6"/>
    <dgm:cxn modelId="{A93FEA20-CEE7-40A3-8878-70073C47F744}" type="presOf" srcId="{470A3F53-8A43-4545-863C-A0A8C4F62323}" destId="{2AEA9749-4E00-492C-B6AD-249983049AE4}" srcOrd="0" destOrd="0" presId="urn:microsoft.com/office/officeart/2005/8/layout/radial6"/>
    <dgm:cxn modelId="{9385FF7E-D7F9-43A0-9C3C-C91A8B5BC1B3}" type="presOf" srcId="{0216F07C-B0E3-4EAF-978A-EF48D4A9FF33}" destId="{EF494594-9201-4FE0-AC9C-B777C9971824}" srcOrd="0" destOrd="0" presId="urn:microsoft.com/office/officeart/2005/8/layout/radial6"/>
    <dgm:cxn modelId="{058DA1D1-D143-4565-A36E-0F8A50FEEB51}" srcId="{36DA82D1-8E46-4133-A26C-9B4973DFAC94}" destId="{127E7A8D-ABC5-487E-9EB6-CFEA76D71193}" srcOrd="0" destOrd="0" parTransId="{25362829-14E6-484E-B56C-2E7E4B47A3F8}" sibTransId="{DC30E89B-D50F-4236-8A16-5F2B7976B971}"/>
    <dgm:cxn modelId="{E191F7D4-3FA2-49FB-9028-03318C278DF0}" type="presOf" srcId="{C1074D45-A58F-44CA-A59E-7719A70EBC31}" destId="{BB6CE82D-12BF-4995-903D-DBA0963A4C3B}" srcOrd="0" destOrd="0" presId="urn:microsoft.com/office/officeart/2005/8/layout/radial6"/>
    <dgm:cxn modelId="{DA12A353-3AF6-482D-9E73-150245C4CA33}" type="presOf" srcId="{9963A016-7BCE-4932-9F69-47A9989FCE1A}" destId="{ACC7E617-1824-442C-9F37-826B7B87E473}" srcOrd="0" destOrd="0" presId="urn:microsoft.com/office/officeart/2005/8/layout/radial6"/>
    <dgm:cxn modelId="{934008CB-B0A3-4289-BB16-263F4D6282E8}" srcId="{127E7A8D-ABC5-487E-9EB6-CFEA76D71193}" destId="{120D06DB-E96D-4FD4-8FE7-60E03270EEBB}" srcOrd="0" destOrd="0" parTransId="{B2E47722-27F4-4562-8B3F-D225C3CBDF12}" sibTransId="{4B7B102C-2793-4E54-B34D-1B049AA3B4D4}"/>
    <dgm:cxn modelId="{8C553B5E-3583-4468-9CFB-7CFB1C5C3366}" type="presOf" srcId="{120D06DB-E96D-4FD4-8FE7-60E03270EEBB}" destId="{5FCD4D07-5600-44BD-8342-0DFF69861CC2}" srcOrd="0" destOrd="0" presId="urn:microsoft.com/office/officeart/2005/8/layout/radial6"/>
    <dgm:cxn modelId="{E73DED0E-962B-4EFE-8C17-593D5FBD28E3}" srcId="{127E7A8D-ABC5-487E-9EB6-CFEA76D71193}" destId="{DADBEA2D-B189-4BD8-9091-49378706DEC5}" srcOrd="5" destOrd="0" parTransId="{EE302E66-3A56-417D-A49E-00933C48DDF5}" sibTransId="{0216F07C-B0E3-4EAF-978A-EF48D4A9FF33}"/>
    <dgm:cxn modelId="{ABB0E448-3A4E-4033-B7BB-5A691E36BB29}" type="presParOf" srcId="{2BF5F946-DE47-4B8E-A80A-7FC19B465918}" destId="{9F0D284A-D65D-4BD6-9D1E-65B0E2CE8065}" srcOrd="0" destOrd="0" presId="urn:microsoft.com/office/officeart/2005/8/layout/radial6"/>
    <dgm:cxn modelId="{0C360B75-0247-459E-84DB-13F94C5F21CA}" type="presParOf" srcId="{2BF5F946-DE47-4B8E-A80A-7FC19B465918}" destId="{5FCD4D07-5600-44BD-8342-0DFF69861CC2}" srcOrd="1" destOrd="0" presId="urn:microsoft.com/office/officeart/2005/8/layout/radial6"/>
    <dgm:cxn modelId="{CE190BBD-8626-4B09-B7D8-8F542E73DA71}" type="presParOf" srcId="{2BF5F946-DE47-4B8E-A80A-7FC19B465918}" destId="{FCCC6140-EC40-4C37-8EFF-4F8273F82518}" srcOrd="2" destOrd="0" presId="urn:microsoft.com/office/officeart/2005/8/layout/radial6"/>
    <dgm:cxn modelId="{A48D3382-9785-4738-B88F-867821086121}" type="presParOf" srcId="{2BF5F946-DE47-4B8E-A80A-7FC19B465918}" destId="{CB7ACCC5-CB93-4D70-BD9B-ED1B2EBAC046}" srcOrd="3" destOrd="0" presId="urn:microsoft.com/office/officeart/2005/8/layout/radial6"/>
    <dgm:cxn modelId="{44070538-37C9-4FC8-B974-5584A2B36F53}" type="presParOf" srcId="{2BF5F946-DE47-4B8E-A80A-7FC19B465918}" destId="{3F03AE3E-484D-4A9C-AAA7-E9C97967B99C}" srcOrd="4" destOrd="0" presId="urn:microsoft.com/office/officeart/2005/8/layout/radial6"/>
    <dgm:cxn modelId="{5CA6A917-5098-4121-9C51-EF04E2F2FA3A}" type="presParOf" srcId="{2BF5F946-DE47-4B8E-A80A-7FC19B465918}" destId="{7F8A30D3-3098-4161-8F5E-AB074AEE8391}" srcOrd="5" destOrd="0" presId="urn:microsoft.com/office/officeart/2005/8/layout/radial6"/>
    <dgm:cxn modelId="{A3583E5D-A069-4AB5-BAF9-2417070D64E3}" type="presParOf" srcId="{2BF5F946-DE47-4B8E-A80A-7FC19B465918}" destId="{4B55AFED-99F0-4F2E-98FC-907DBDD4342A}" srcOrd="6" destOrd="0" presId="urn:microsoft.com/office/officeart/2005/8/layout/radial6"/>
    <dgm:cxn modelId="{53A7CEC6-AED7-411A-9CB0-14F6D9AF3E98}" type="presParOf" srcId="{2BF5F946-DE47-4B8E-A80A-7FC19B465918}" destId="{095BC5F8-960C-4909-B228-60C4ADB0B4EC}" srcOrd="7" destOrd="0" presId="urn:microsoft.com/office/officeart/2005/8/layout/radial6"/>
    <dgm:cxn modelId="{B4380E6A-B881-4CB1-BE63-1CF6A6F0EBAC}" type="presParOf" srcId="{2BF5F946-DE47-4B8E-A80A-7FC19B465918}" destId="{87C48D5A-F012-416C-BD3D-F22417500CFB}" srcOrd="8" destOrd="0" presId="urn:microsoft.com/office/officeart/2005/8/layout/radial6"/>
    <dgm:cxn modelId="{9507EEED-B1AF-440C-8B4F-8618F802759C}" type="presParOf" srcId="{2BF5F946-DE47-4B8E-A80A-7FC19B465918}" destId="{1D9DCFA9-DD01-44B5-91DF-39D07B0B2982}" srcOrd="9" destOrd="0" presId="urn:microsoft.com/office/officeart/2005/8/layout/radial6"/>
    <dgm:cxn modelId="{AB2467D5-FAAA-44A3-A5AD-59FF710342EA}" type="presParOf" srcId="{2BF5F946-DE47-4B8E-A80A-7FC19B465918}" destId="{52582C6F-5F13-4333-BF50-F0B28846679E}" srcOrd="10" destOrd="0" presId="urn:microsoft.com/office/officeart/2005/8/layout/radial6"/>
    <dgm:cxn modelId="{2FC8D816-B877-4441-9382-7417584BDE19}" type="presParOf" srcId="{2BF5F946-DE47-4B8E-A80A-7FC19B465918}" destId="{75898521-F2A6-4D1A-9F63-2EDF7A543A85}" srcOrd="11" destOrd="0" presId="urn:microsoft.com/office/officeart/2005/8/layout/radial6"/>
    <dgm:cxn modelId="{F2B07334-E4D9-484D-9A24-2380BDA4C7DF}" type="presParOf" srcId="{2BF5F946-DE47-4B8E-A80A-7FC19B465918}" destId="{1A768177-E1F8-49A4-BC1A-4CD870425314}" srcOrd="12" destOrd="0" presId="urn:microsoft.com/office/officeart/2005/8/layout/radial6"/>
    <dgm:cxn modelId="{18FA5279-70A4-470F-9F06-564AB3ADFCEB}" type="presParOf" srcId="{2BF5F946-DE47-4B8E-A80A-7FC19B465918}" destId="{38457876-9809-4FC0-B8A7-F3FAE569B105}" srcOrd="13" destOrd="0" presId="urn:microsoft.com/office/officeart/2005/8/layout/radial6"/>
    <dgm:cxn modelId="{15861180-1E4F-4A3D-A9BF-538BD62C87F5}" type="presParOf" srcId="{2BF5F946-DE47-4B8E-A80A-7FC19B465918}" destId="{4D166E29-313A-49E5-A460-BF5EB0F0F80B}" srcOrd="14" destOrd="0" presId="urn:microsoft.com/office/officeart/2005/8/layout/radial6"/>
    <dgm:cxn modelId="{97CD93F4-3CC9-49E7-88DE-E7CE795F82D3}" type="presParOf" srcId="{2BF5F946-DE47-4B8E-A80A-7FC19B465918}" destId="{2AEA9749-4E00-492C-B6AD-249983049AE4}" srcOrd="15" destOrd="0" presId="urn:microsoft.com/office/officeart/2005/8/layout/radial6"/>
    <dgm:cxn modelId="{05A74CE6-3B32-4251-870A-114B1F4696A6}" type="presParOf" srcId="{2BF5F946-DE47-4B8E-A80A-7FC19B465918}" destId="{774D2A64-2228-4FAC-8667-C72BB6E5BFD1}" srcOrd="16" destOrd="0" presId="urn:microsoft.com/office/officeart/2005/8/layout/radial6"/>
    <dgm:cxn modelId="{569EA3F6-B003-4CD6-B6EB-9627A9B79C27}" type="presParOf" srcId="{2BF5F946-DE47-4B8E-A80A-7FC19B465918}" destId="{B7A1E11B-CF70-4A39-A5B9-E08FAE2483B4}" srcOrd="17" destOrd="0" presId="urn:microsoft.com/office/officeart/2005/8/layout/radial6"/>
    <dgm:cxn modelId="{717C52D7-A262-4774-B0B1-6E2B4F7D7CE5}" type="presParOf" srcId="{2BF5F946-DE47-4B8E-A80A-7FC19B465918}" destId="{EF494594-9201-4FE0-AC9C-B777C9971824}" srcOrd="18" destOrd="0" presId="urn:microsoft.com/office/officeart/2005/8/layout/radial6"/>
    <dgm:cxn modelId="{32E52807-546F-447F-B471-85A14DD85D39}" type="presParOf" srcId="{2BF5F946-DE47-4B8E-A80A-7FC19B465918}" destId="{ACC7E617-1824-442C-9F37-826B7B87E473}" srcOrd="19" destOrd="0" presId="urn:microsoft.com/office/officeart/2005/8/layout/radial6"/>
    <dgm:cxn modelId="{3D0184EB-8903-451E-8989-A2ACE610D16D}" type="presParOf" srcId="{2BF5F946-DE47-4B8E-A80A-7FC19B465918}" destId="{46A964AD-15AE-4F28-9FDE-7865A26A0246}" srcOrd="20" destOrd="0" presId="urn:microsoft.com/office/officeart/2005/8/layout/radial6"/>
    <dgm:cxn modelId="{7727228C-DF9B-456D-B655-1E8B0820CE00}" type="presParOf" srcId="{2BF5F946-DE47-4B8E-A80A-7FC19B465918}" destId="{BB6CE82D-12BF-4995-903D-DBA0963A4C3B}"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2DC43F-558B-4B30-A16D-68429F70EE3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CN" altLang="en-US"/>
        </a:p>
      </dgm:t>
    </dgm:pt>
    <dgm:pt modelId="{849676B4-2B96-4D8C-8798-7EFCC06738AC}">
      <dgm:prSet phldrT="[文本]"/>
      <dgm:spPr/>
      <dgm:t>
        <a:bodyPr/>
        <a:lstStyle/>
        <a:p>
          <a:r>
            <a:rPr lang="en-US" altLang="zh-CN" dirty="0" smtClean="0"/>
            <a:t>EB</a:t>
          </a:r>
          <a:r>
            <a:rPr lang="zh-CN" altLang="en-US" dirty="0" smtClean="0"/>
            <a:t>级容量</a:t>
          </a:r>
          <a:endParaRPr lang="zh-CN" altLang="en-US" dirty="0"/>
        </a:p>
      </dgm:t>
    </dgm:pt>
    <dgm:pt modelId="{1CE69B66-0995-4B12-9D76-AA0A5F8E6AFB}" type="parTrans" cxnId="{746BDFCC-4D8A-4F06-944F-A0A0EBD8EA05}">
      <dgm:prSet/>
      <dgm:spPr/>
      <dgm:t>
        <a:bodyPr/>
        <a:lstStyle/>
        <a:p>
          <a:endParaRPr lang="zh-CN" altLang="en-US"/>
        </a:p>
      </dgm:t>
    </dgm:pt>
    <dgm:pt modelId="{0CBF7F9E-CFAD-4CB2-987F-D504CB363AE6}" type="sibTrans" cxnId="{746BDFCC-4D8A-4F06-944F-A0A0EBD8EA05}">
      <dgm:prSet/>
      <dgm:spPr/>
      <dgm:t>
        <a:bodyPr/>
        <a:lstStyle/>
        <a:p>
          <a:endParaRPr lang="zh-CN" altLang="en-US"/>
        </a:p>
      </dgm:t>
    </dgm:pt>
    <dgm:pt modelId="{59E3517A-8016-47A4-955E-3CBE1FA5AF11}">
      <dgm:prSet phldrT="[文本]"/>
      <dgm:spPr/>
      <dgm:t>
        <a:bodyPr/>
        <a:lstStyle/>
        <a:p>
          <a:r>
            <a:rPr lang="en-US" altLang="zh-CN" dirty="0" err="1" smtClean="0"/>
            <a:t>TByte</a:t>
          </a:r>
          <a:r>
            <a:rPr lang="en-US" altLang="zh-CN" dirty="0" smtClean="0"/>
            <a:t>/s</a:t>
          </a:r>
          <a:r>
            <a:rPr lang="zh-CN" altLang="en-US" dirty="0" smtClean="0"/>
            <a:t>级</a:t>
          </a:r>
          <a:r>
            <a:rPr lang="en-US" altLang="zh-CN" dirty="0" smtClean="0"/>
            <a:t>IO</a:t>
          </a:r>
          <a:r>
            <a:rPr lang="zh-CN" altLang="en-US" dirty="0" smtClean="0"/>
            <a:t>带宽</a:t>
          </a:r>
          <a:endParaRPr lang="zh-CN" altLang="en-US" dirty="0"/>
        </a:p>
      </dgm:t>
    </dgm:pt>
    <dgm:pt modelId="{70E92402-EAEF-4DAB-885B-054E273FC6B8}" type="parTrans" cxnId="{333233D4-D775-434F-A2E8-E62AD03A2C91}">
      <dgm:prSet/>
      <dgm:spPr/>
      <dgm:t>
        <a:bodyPr/>
        <a:lstStyle/>
        <a:p>
          <a:endParaRPr lang="zh-CN" altLang="en-US"/>
        </a:p>
      </dgm:t>
    </dgm:pt>
    <dgm:pt modelId="{D77C2CA7-3AAE-4FDC-80E6-38E8379BDA0D}" type="sibTrans" cxnId="{333233D4-D775-434F-A2E8-E62AD03A2C91}">
      <dgm:prSet/>
      <dgm:spPr/>
      <dgm:t>
        <a:bodyPr/>
        <a:lstStyle/>
        <a:p>
          <a:endParaRPr lang="zh-CN" altLang="en-US"/>
        </a:p>
      </dgm:t>
    </dgm:pt>
    <dgm:pt modelId="{4C72BD12-484D-406A-86CB-29DFBFF4CBA3}" type="pres">
      <dgm:prSet presAssocID="{1A2DC43F-558B-4B30-A16D-68429F70EE3D}" presName="linear" presStyleCnt="0">
        <dgm:presLayoutVars>
          <dgm:animLvl val="lvl"/>
          <dgm:resizeHandles val="exact"/>
        </dgm:presLayoutVars>
      </dgm:prSet>
      <dgm:spPr/>
      <dgm:t>
        <a:bodyPr/>
        <a:lstStyle/>
        <a:p>
          <a:endParaRPr lang="zh-CN" altLang="en-US"/>
        </a:p>
      </dgm:t>
    </dgm:pt>
    <dgm:pt modelId="{C73BDD8D-1ED5-432C-9796-DCE9BE317F36}" type="pres">
      <dgm:prSet presAssocID="{849676B4-2B96-4D8C-8798-7EFCC06738AC}" presName="parentText" presStyleLbl="node1" presStyleIdx="0" presStyleCnt="2">
        <dgm:presLayoutVars>
          <dgm:chMax val="0"/>
          <dgm:bulletEnabled val="1"/>
        </dgm:presLayoutVars>
      </dgm:prSet>
      <dgm:spPr/>
      <dgm:t>
        <a:bodyPr/>
        <a:lstStyle/>
        <a:p>
          <a:endParaRPr lang="zh-CN" altLang="en-US"/>
        </a:p>
      </dgm:t>
    </dgm:pt>
    <dgm:pt modelId="{8E59DCD7-5979-419D-9C32-7F6EC705C0FA}" type="pres">
      <dgm:prSet presAssocID="{0CBF7F9E-CFAD-4CB2-987F-D504CB363AE6}" presName="spacer" presStyleCnt="0"/>
      <dgm:spPr/>
      <dgm:t>
        <a:bodyPr/>
        <a:lstStyle/>
        <a:p>
          <a:endParaRPr lang="zh-CN" altLang="en-US"/>
        </a:p>
      </dgm:t>
    </dgm:pt>
    <dgm:pt modelId="{8447E7F4-21F6-48CF-B0A3-6DFAA112E795}" type="pres">
      <dgm:prSet presAssocID="{59E3517A-8016-47A4-955E-3CBE1FA5AF11}" presName="parentText" presStyleLbl="node1" presStyleIdx="1" presStyleCnt="2">
        <dgm:presLayoutVars>
          <dgm:chMax val="0"/>
          <dgm:bulletEnabled val="1"/>
        </dgm:presLayoutVars>
      </dgm:prSet>
      <dgm:spPr/>
      <dgm:t>
        <a:bodyPr/>
        <a:lstStyle/>
        <a:p>
          <a:endParaRPr lang="zh-CN" altLang="en-US"/>
        </a:p>
      </dgm:t>
    </dgm:pt>
  </dgm:ptLst>
  <dgm:cxnLst>
    <dgm:cxn modelId="{333233D4-D775-434F-A2E8-E62AD03A2C91}" srcId="{1A2DC43F-558B-4B30-A16D-68429F70EE3D}" destId="{59E3517A-8016-47A4-955E-3CBE1FA5AF11}" srcOrd="1" destOrd="0" parTransId="{70E92402-EAEF-4DAB-885B-054E273FC6B8}" sibTransId="{D77C2CA7-3AAE-4FDC-80E6-38E8379BDA0D}"/>
    <dgm:cxn modelId="{441B3DAA-13F9-44AC-9389-ACFECDACD965}" type="presOf" srcId="{849676B4-2B96-4D8C-8798-7EFCC06738AC}" destId="{C73BDD8D-1ED5-432C-9796-DCE9BE317F36}" srcOrd="0" destOrd="0" presId="urn:microsoft.com/office/officeart/2005/8/layout/vList2"/>
    <dgm:cxn modelId="{746BDFCC-4D8A-4F06-944F-A0A0EBD8EA05}" srcId="{1A2DC43F-558B-4B30-A16D-68429F70EE3D}" destId="{849676B4-2B96-4D8C-8798-7EFCC06738AC}" srcOrd="0" destOrd="0" parTransId="{1CE69B66-0995-4B12-9D76-AA0A5F8E6AFB}" sibTransId="{0CBF7F9E-CFAD-4CB2-987F-D504CB363AE6}"/>
    <dgm:cxn modelId="{A24DBF96-4DA9-440B-A582-3D748C049BBE}" type="presOf" srcId="{1A2DC43F-558B-4B30-A16D-68429F70EE3D}" destId="{4C72BD12-484D-406A-86CB-29DFBFF4CBA3}" srcOrd="0" destOrd="0" presId="urn:microsoft.com/office/officeart/2005/8/layout/vList2"/>
    <dgm:cxn modelId="{4B722A35-5100-47E9-BEF8-AB6B28632D0E}" type="presOf" srcId="{59E3517A-8016-47A4-955E-3CBE1FA5AF11}" destId="{8447E7F4-21F6-48CF-B0A3-6DFAA112E795}" srcOrd="0" destOrd="0" presId="urn:microsoft.com/office/officeart/2005/8/layout/vList2"/>
    <dgm:cxn modelId="{9416455E-A877-4EAF-B65B-BE11F1B6A8DE}" type="presParOf" srcId="{4C72BD12-484D-406A-86CB-29DFBFF4CBA3}" destId="{C73BDD8D-1ED5-432C-9796-DCE9BE317F36}" srcOrd="0" destOrd="0" presId="urn:microsoft.com/office/officeart/2005/8/layout/vList2"/>
    <dgm:cxn modelId="{B9D61E43-4F3B-4C6A-ABA1-BE1717C30DDF}" type="presParOf" srcId="{4C72BD12-484D-406A-86CB-29DFBFF4CBA3}" destId="{8E59DCD7-5979-419D-9C32-7F6EC705C0FA}" srcOrd="1" destOrd="0" presId="urn:microsoft.com/office/officeart/2005/8/layout/vList2"/>
    <dgm:cxn modelId="{2CFBE5D6-15CA-433E-9843-3A3290CBE9FD}" type="presParOf" srcId="{4C72BD12-484D-406A-86CB-29DFBFF4CBA3}" destId="{8447E7F4-21F6-48CF-B0A3-6DFAA112E79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795F9-2897-4A68-B241-F105985A938B}">
      <dsp:nvSpPr>
        <dsp:cNvPr id="0" name=""/>
        <dsp:cNvSpPr/>
      </dsp:nvSpPr>
      <dsp:spPr>
        <a:xfrm>
          <a:off x="-5208123" y="-798064"/>
          <a:ext cx="6204640" cy="6204640"/>
        </a:xfrm>
        <a:prstGeom prst="blockArc">
          <a:avLst>
            <a:gd name="adj1" fmla="val 18900000"/>
            <a:gd name="adj2" fmla="val 2700000"/>
            <a:gd name="adj3" fmla="val 348"/>
          </a:avLst>
        </a:pr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877C170-77DC-4FD1-8C60-6FEF82CC94D5}">
      <dsp:nvSpPr>
        <dsp:cNvPr id="0" name=""/>
        <dsp:cNvSpPr/>
      </dsp:nvSpPr>
      <dsp:spPr>
        <a:xfrm>
          <a:off x="323287" y="209502"/>
          <a:ext cx="4295709"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畅想虚拟世界</a:t>
          </a:r>
          <a:endParaRPr lang="zh-CN" sz="2100" b="1" kern="1200" dirty="0">
            <a:effectLst>
              <a:outerShdw blurRad="38100" dist="38100" dir="2700000" algn="tl">
                <a:srgbClr val="000000">
                  <a:alpha val="43137"/>
                </a:srgbClr>
              </a:outerShdw>
            </a:effectLst>
          </a:endParaRPr>
        </a:p>
      </dsp:txBody>
      <dsp:txXfrm>
        <a:off x="323287" y="209502"/>
        <a:ext cx="4295709" cy="418821"/>
      </dsp:txXfrm>
    </dsp:sp>
    <dsp:sp modelId="{8ED24FCF-8881-4C73-AE3C-7B422AC00452}">
      <dsp:nvSpPr>
        <dsp:cNvPr id="0" name=""/>
        <dsp:cNvSpPr/>
      </dsp:nvSpPr>
      <dsp:spPr>
        <a:xfrm>
          <a:off x="61523" y="157150"/>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BCD2677-BF78-4D63-83F1-645082182DAD}">
      <dsp:nvSpPr>
        <dsp:cNvPr id="0" name=""/>
        <dsp:cNvSpPr/>
      </dsp:nvSpPr>
      <dsp:spPr>
        <a:xfrm>
          <a:off x="702567" y="838103"/>
          <a:ext cx="3916428" cy="41882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虚拟天文台数据模型</a:t>
          </a:r>
          <a:endParaRPr lang="zh-CN" sz="2100" b="1" kern="1200" dirty="0">
            <a:effectLst>
              <a:outerShdw blurRad="38100" dist="38100" dir="2700000" algn="tl">
                <a:srgbClr val="000000">
                  <a:alpha val="43137"/>
                </a:srgbClr>
              </a:outerShdw>
            </a:effectLst>
          </a:endParaRPr>
        </a:p>
      </dsp:txBody>
      <dsp:txXfrm>
        <a:off x="702567" y="838103"/>
        <a:ext cx="3916428" cy="418821"/>
      </dsp:txXfrm>
    </dsp:sp>
    <dsp:sp modelId="{691B47FE-BFF7-4142-92FA-D64251209A1B}">
      <dsp:nvSpPr>
        <dsp:cNvPr id="0" name=""/>
        <dsp:cNvSpPr/>
      </dsp:nvSpPr>
      <dsp:spPr>
        <a:xfrm>
          <a:off x="440804" y="785751"/>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C3770865-9F70-4B22-BF2A-F582B5DA325E}">
      <dsp:nvSpPr>
        <dsp:cNvPr id="0" name=""/>
        <dsp:cNvSpPr/>
      </dsp:nvSpPr>
      <dsp:spPr>
        <a:xfrm>
          <a:off x="910411" y="1466244"/>
          <a:ext cx="3708584" cy="418821"/>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虚拟天文台存储需求</a:t>
          </a:r>
          <a:endParaRPr lang="zh-CN" sz="2100" b="1" kern="1200" dirty="0">
            <a:effectLst>
              <a:outerShdw blurRad="38100" dist="38100" dir="2700000" algn="tl">
                <a:srgbClr val="000000">
                  <a:alpha val="43137"/>
                </a:srgbClr>
              </a:outerShdw>
            </a:effectLst>
          </a:endParaRPr>
        </a:p>
      </dsp:txBody>
      <dsp:txXfrm>
        <a:off x="910411" y="1466244"/>
        <a:ext cx="3708584" cy="418821"/>
      </dsp:txXfrm>
    </dsp:sp>
    <dsp:sp modelId="{481AE234-8D41-41B5-A790-17D57E8592AB}">
      <dsp:nvSpPr>
        <dsp:cNvPr id="0" name=""/>
        <dsp:cNvSpPr/>
      </dsp:nvSpPr>
      <dsp:spPr>
        <a:xfrm>
          <a:off x="648648" y="1413891"/>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59640A-D322-41E8-AD26-2ECA358CF44B}">
      <dsp:nvSpPr>
        <dsp:cNvPr id="0" name=""/>
        <dsp:cNvSpPr/>
      </dsp:nvSpPr>
      <dsp:spPr>
        <a:xfrm>
          <a:off x="976774" y="2094845"/>
          <a:ext cx="3642222" cy="418821"/>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海量存储技术</a:t>
          </a:r>
          <a:endParaRPr lang="zh-CN" sz="2100" b="1" kern="1200" dirty="0">
            <a:effectLst>
              <a:outerShdw blurRad="38100" dist="38100" dir="2700000" algn="tl">
                <a:srgbClr val="000000">
                  <a:alpha val="43137"/>
                </a:srgbClr>
              </a:outerShdw>
            </a:effectLst>
          </a:endParaRPr>
        </a:p>
      </dsp:txBody>
      <dsp:txXfrm>
        <a:off x="976774" y="2094845"/>
        <a:ext cx="3642222" cy="418821"/>
      </dsp:txXfrm>
    </dsp:sp>
    <dsp:sp modelId="{97F9EA0D-EA23-44EC-B358-99DABD90C781}">
      <dsp:nvSpPr>
        <dsp:cNvPr id="0" name=""/>
        <dsp:cNvSpPr/>
      </dsp:nvSpPr>
      <dsp:spPr>
        <a:xfrm>
          <a:off x="715010" y="2042492"/>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0E08136-F197-4C71-BE60-464DA59B5130}">
      <dsp:nvSpPr>
        <dsp:cNvPr id="0" name=""/>
        <dsp:cNvSpPr/>
      </dsp:nvSpPr>
      <dsp:spPr>
        <a:xfrm>
          <a:off x="910411" y="2723446"/>
          <a:ext cx="3708584" cy="418821"/>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大数据技术</a:t>
          </a:r>
          <a:endParaRPr lang="zh-CN" sz="2100" b="1" kern="1200" dirty="0">
            <a:effectLst>
              <a:outerShdw blurRad="38100" dist="38100" dir="2700000" algn="tl">
                <a:srgbClr val="000000">
                  <a:alpha val="43137"/>
                </a:srgbClr>
              </a:outerShdw>
            </a:effectLst>
          </a:endParaRPr>
        </a:p>
      </dsp:txBody>
      <dsp:txXfrm>
        <a:off x="910411" y="2723446"/>
        <a:ext cx="3708584" cy="418821"/>
      </dsp:txXfrm>
    </dsp:sp>
    <dsp:sp modelId="{E922B04A-A228-43DD-AE2C-160E98BDED54}">
      <dsp:nvSpPr>
        <dsp:cNvPr id="0" name=""/>
        <dsp:cNvSpPr/>
      </dsp:nvSpPr>
      <dsp:spPr>
        <a:xfrm>
          <a:off x="648648" y="2671093"/>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1E93755-0DD4-4689-B147-1C9582A898E0}">
      <dsp:nvSpPr>
        <dsp:cNvPr id="0" name=""/>
        <dsp:cNvSpPr/>
      </dsp:nvSpPr>
      <dsp:spPr>
        <a:xfrm>
          <a:off x="702567" y="3351586"/>
          <a:ext cx="3916428" cy="418821"/>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曙光海量数据解决之道</a:t>
          </a:r>
          <a:endParaRPr lang="zh-CN" sz="2100" b="1" kern="1200" dirty="0">
            <a:effectLst>
              <a:outerShdw blurRad="38100" dist="38100" dir="2700000" algn="tl">
                <a:srgbClr val="000000">
                  <a:alpha val="43137"/>
                </a:srgbClr>
              </a:outerShdw>
            </a:effectLst>
          </a:endParaRPr>
        </a:p>
      </dsp:txBody>
      <dsp:txXfrm>
        <a:off x="702567" y="3351586"/>
        <a:ext cx="3916428" cy="418821"/>
      </dsp:txXfrm>
    </dsp:sp>
    <dsp:sp modelId="{8696100F-DB4E-46C0-BD18-92432A977A40}">
      <dsp:nvSpPr>
        <dsp:cNvPr id="0" name=""/>
        <dsp:cNvSpPr/>
      </dsp:nvSpPr>
      <dsp:spPr>
        <a:xfrm>
          <a:off x="440804" y="3299233"/>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276290A-6DEF-46BB-AF0A-6C247B043DE9}">
      <dsp:nvSpPr>
        <dsp:cNvPr id="0" name=""/>
        <dsp:cNvSpPr/>
      </dsp:nvSpPr>
      <dsp:spPr>
        <a:xfrm>
          <a:off x="323287" y="3980187"/>
          <a:ext cx="4295709" cy="418821"/>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2440" tIns="53340" rIns="53340" bIns="53340" numCol="1" spcCol="1270" anchor="ctr" anchorCtr="0">
          <a:noAutofit/>
        </a:bodyPr>
        <a:lstStyle/>
        <a:p>
          <a:pPr lvl="0" algn="l" defTabSz="933450" rtl="0">
            <a:lnSpc>
              <a:spcPct val="90000"/>
            </a:lnSpc>
            <a:spcBef>
              <a:spcPct val="0"/>
            </a:spcBef>
            <a:spcAft>
              <a:spcPct val="35000"/>
            </a:spcAft>
          </a:pPr>
          <a:r>
            <a:rPr lang="zh-CN" sz="2100" b="1" kern="1200" dirty="0" smtClean="0">
              <a:effectLst>
                <a:outerShdw blurRad="38100" dist="38100" dir="2700000" algn="tl">
                  <a:srgbClr val="000000">
                    <a:alpha val="43137"/>
                  </a:srgbClr>
                </a:outerShdw>
              </a:effectLst>
            </a:rPr>
            <a:t>致谢</a:t>
          </a:r>
          <a:endParaRPr lang="zh-CN" sz="2100" b="1" kern="1200" dirty="0">
            <a:effectLst>
              <a:outerShdw blurRad="38100" dist="38100" dir="2700000" algn="tl">
                <a:srgbClr val="000000">
                  <a:alpha val="43137"/>
                </a:srgbClr>
              </a:outerShdw>
            </a:effectLst>
          </a:endParaRPr>
        </a:p>
      </dsp:txBody>
      <dsp:txXfrm>
        <a:off x="323287" y="3980187"/>
        <a:ext cx="4295709" cy="418821"/>
      </dsp:txXfrm>
    </dsp:sp>
    <dsp:sp modelId="{DFE5A3D3-CE3A-49D9-858C-79ACC6090A07}">
      <dsp:nvSpPr>
        <dsp:cNvPr id="0" name=""/>
        <dsp:cNvSpPr/>
      </dsp:nvSpPr>
      <dsp:spPr>
        <a:xfrm>
          <a:off x="61523" y="3927834"/>
          <a:ext cx="523526" cy="5235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A8679-5ABD-4031-BE97-D8416988D63D}">
      <dsp:nvSpPr>
        <dsp:cNvPr id="0" name=""/>
        <dsp:cNvSpPr/>
      </dsp:nvSpPr>
      <dsp:spPr>
        <a:xfrm>
          <a:off x="213" y="857628"/>
          <a:ext cx="2027798" cy="811119"/>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106680" rIns="53340" bIns="106680" numCol="1" spcCol="1270" anchor="ctr" anchorCtr="0">
          <a:noAutofit/>
        </a:bodyPr>
        <a:lstStyle/>
        <a:p>
          <a:pPr lvl="0" algn="ctr" defTabSz="1778000" rtl="0">
            <a:lnSpc>
              <a:spcPct val="90000"/>
            </a:lnSpc>
            <a:spcBef>
              <a:spcPct val="0"/>
            </a:spcBef>
            <a:spcAft>
              <a:spcPct val="35000"/>
            </a:spcAft>
          </a:pPr>
          <a:r>
            <a:rPr lang="en-US" sz="4000" kern="1200" smtClean="0"/>
            <a:t>2D </a:t>
          </a:r>
          <a:endParaRPr lang="zh-CN" sz="4000" kern="1200"/>
        </a:p>
      </dsp:txBody>
      <dsp:txXfrm>
        <a:off x="213" y="857628"/>
        <a:ext cx="1825018" cy="811119"/>
      </dsp:txXfrm>
    </dsp:sp>
    <dsp:sp modelId="{FC35E17E-6DA1-4B5C-923D-6CF2CDC240B6}">
      <dsp:nvSpPr>
        <dsp:cNvPr id="0" name=""/>
        <dsp:cNvSpPr/>
      </dsp:nvSpPr>
      <dsp:spPr>
        <a:xfrm>
          <a:off x="1622452" y="857628"/>
          <a:ext cx="2027798" cy="811119"/>
        </a:xfrm>
        <a:prstGeom prst="chevron">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06680" rIns="53340" bIns="106680" numCol="1" spcCol="1270" anchor="ctr" anchorCtr="0">
          <a:noAutofit/>
        </a:bodyPr>
        <a:lstStyle/>
        <a:p>
          <a:pPr lvl="0" algn="ctr" defTabSz="1778000" rtl="0">
            <a:lnSpc>
              <a:spcPct val="90000"/>
            </a:lnSpc>
            <a:spcBef>
              <a:spcPct val="0"/>
            </a:spcBef>
            <a:spcAft>
              <a:spcPct val="35000"/>
            </a:spcAft>
          </a:pPr>
          <a:r>
            <a:rPr lang="en-US" sz="4000" kern="1200" smtClean="0"/>
            <a:t>3D</a:t>
          </a:r>
          <a:endParaRPr lang="zh-CN" sz="4000" kern="1200"/>
        </a:p>
      </dsp:txBody>
      <dsp:txXfrm>
        <a:off x="2028012" y="857628"/>
        <a:ext cx="1216679" cy="811119"/>
      </dsp:txXfrm>
    </dsp:sp>
    <dsp:sp modelId="{C362351E-1C15-46AE-8795-C4C368B2413D}">
      <dsp:nvSpPr>
        <dsp:cNvPr id="0" name=""/>
        <dsp:cNvSpPr/>
      </dsp:nvSpPr>
      <dsp:spPr>
        <a:xfrm>
          <a:off x="3244691" y="857628"/>
          <a:ext cx="2027798" cy="811119"/>
        </a:xfrm>
        <a:prstGeom prst="chevron">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06680" rIns="53340" bIns="106680" numCol="1" spcCol="1270" anchor="ctr" anchorCtr="0">
          <a:noAutofit/>
        </a:bodyPr>
        <a:lstStyle/>
        <a:p>
          <a:pPr lvl="0" algn="ctr" defTabSz="1778000" rtl="0">
            <a:lnSpc>
              <a:spcPct val="90000"/>
            </a:lnSpc>
            <a:spcBef>
              <a:spcPct val="0"/>
            </a:spcBef>
            <a:spcAft>
              <a:spcPct val="35000"/>
            </a:spcAft>
          </a:pPr>
          <a:r>
            <a:rPr lang="en-US" sz="4000" kern="1200" smtClean="0"/>
            <a:t>4D</a:t>
          </a:r>
          <a:endParaRPr lang="zh-CN" sz="4000" kern="1200"/>
        </a:p>
      </dsp:txBody>
      <dsp:txXfrm>
        <a:off x="3650251" y="857628"/>
        <a:ext cx="1216679" cy="811119"/>
      </dsp:txXfrm>
    </dsp:sp>
    <dsp:sp modelId="{D0420BB3-FA5D-4326-9498-B4CFF30F78C0}">
      <dsp:nvSpPr>
        <dsp:cNvPr id="0" name=""/>
        <dsp:cNvSpPr/>
      </dsp:nvSpPr>
      <dsp:spPr>
        <a:xfrm>
          <a:off x="4866930" y="857628"/>
          <a:ext cx="3340230" cy="811119"/>
        </a:xfrm>
        <a:prstGeom prst="chevron">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06680" rIns="53340" bIns="106680" numCol="1" spcCol="1270" anchor="ctr" anchorCtr="0">
          <a:noAutofit/>
        </a:bodyPr>
        <a:lstStyle/>
        <a:p>
          <a:pPr lvl="0" algn="ctr" defTabSz="1778000" rtl="0">
            <a:lnSpc>
              <a:spcPct val="90000"/>
            </a:lnSpc>
            <a:spcBef>
              <a:spcPct val="0"/>
            </a:spcBef>
            <a:spcAft>
              <a:spcPct val="35000"/>
            </a:spcAft>
          </a:pPr>
          <a:r>
            <a:rPr lang="zh-CN" sz="4000" kern="1200" dirty="0" smtClean="0"/>
            <a:t>虚拟世界</a:t>
          </a:r>
          <a:endParaRPr lang="zh-CN" sz="4000" kern="1200" dirty="0"/>
        </a:p>
      </dsp:txBody>
      <dsp:txXfrm>
        <a:off x="5272490" y="857628"/>
        <a:ext cx="2529111" cy="811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383C3-7C1B-4C9F-940F-237C90B63376}">
      <dsp:nvSpPr>
        <dsp:cNvPr id="0" name=""/>
        <dsp:cNvSpPr/>
      </dsp:nvSpPr>
      <dsp:spPr>
        <a:xfrm>
          <a:off x="1233" y="1226"/>
          <a:ext cx="7630380" cy="7776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sz="3200" kern="1200" dirty="0" smtClean="0"/>
            <a:t>数据特征</a:t>
          </a:r>
          <a:endParaRPr lang="zh-CN" sz="3200" kern="1200" dirty="0"/>
        </a:p>
      </dsp:txBody>
      <dsp:txXfrm>
        <a:off x="24010" y="24003"/>
        <a:ext cx="7584826" cy="732118"/>
      </dsp:txXfrm>
    </dsp:sp>
    <dsp:sp modelId="{4432C3E9-A7EC-4436-A413-7AE75AC33E7F}">
      <dsp:nvSpPr>
        <dsp:cNvPr id="0" name=""/>
        <dsp:cNvSpPr/>
      </dsp:nvSpPr>
      <dsp:spPr>
        <a:xfrm>
          <a:off x="1233"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u="none" kern="1200" dirty="0" smtClean="0">
              <a:solidFill>
                <a:srgbClr val="C00000"/>
              </a:solidFill>
              <a:effectLst/>
            </a:rPr>
            <a:t>类型：</a:t>
          </a:r>
          <a:endParaRPr lang="en-US" altLang="zh-CN" sz="2800" b="1" u="none" kern="1200" dirty="0" smtClean="0">
            <a:solidFill>
              <a:srgbClr val="C00000"/>
            </a:solidFill>
            <a:effectLst/>
          </a:endParaRPr>
        </a:p>
        <a:p>
          <a:pPr lvl="0" algn="ctr" defTabSz="1244600" rtl="0">
            <a:lnSpc>
              <a:spcPct val="90000"/>
            </a:lnSpc>
            <a:spcBef>
              <a:spcPct val="0"/>
            </a:spcBef>
            <a:spcAft>
              <a:spcPct val="35000"/>
            </a:spcAft>
          </a:pPr>
          <a:r>
            <a:rPr lang="zh-CN" sz="2300" kern="1200" dirty="0" smtClean="0"/>
            <a:t>数据库、</a:t>
          </a:r>
          <a:r>
            <a:rPr lang="en-US" sz="2300" kern="1200" dirty="0" smtClean="0"/>
            <a:t>FITS</a:t>
          </a:r>
          <a:r>
            <a:rPr lang="zh-CN" sz="2300" kern="1200" dirty="0" smtClean="0"/>
            <a:t>文件、</a:t>
          </a:r>
          <a:r>
            <a:rPr lang="en-US" sz="2300" kern="1200" dirty="0" err="1" smtClean="0"/>
            <a:t>VOTable</a:t>
          </a:r>
          <a:r>
            <a:rPr lang="zh-CN" sz="2300" kern="1200" dirty="0" smtClean="0"/>
            <a:t>文件、普通文本文件等</a:t>
          </a:r>
          <a:endParaRPr lang="zh-CN" sz="2300" kern="1200" dirty="0"/>
        </a:p>
      </dsp:txBody>
      <dsp:txXfrm>
        <a:off x="53793" y="1130750"/>
        <a:ext cx="1689419" cy="2415863"/>
      </dsp:txXfrm>
    </dsp:sp>
    <dsp:sp modelId="{AFF5E2CF-A438-4865-9AA8-550C2B76AA25}">
      <dsp:nvSpPr>
        <dsp:cNvPr id="0" name=""/>
        <dsp:cNvSpPr/>
      </dsp:nvSpPr>
      <dsp:spPr>
        <a:xfrm>
          <a:off x="1946514"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文件大小：</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300" kern="1200" dirty="0" smtClean="0"/>
            <a:t>大小不一，如</a:t>
          </a:r>
          <a:r>
            <a:rPr lang="en-US" sz="2300" kern="1200" dirty="0" smtClean="0"/>
            <a:t>FITS</a:t>
          </a:r>
          <a:r>
            <a:rPr lang="zh-CN" sz="2300" kern="1200" dirty="0" smtClean="0"/>
            <a:t>一般可能在</a:t>
          </a:r>
          <a:r>
            <a:rPr lang="en-US" sz="2300" kern="1200" dirty="0" smtClean="0"/>
            <a:t>100KB~</a:t>
          </a:r>
          <a:r>
            <a:rPr lang="zh-CN" sz="2300" kern="1200" dirty="0" smtClean="0"/>
            <a:t>几十</a:t>
          </a:r>
          <a:r>
            <a:rPr lang="en-US" sz="2300" kern="1200" dirty="0" smtClean="0"/>
            <a:t>MB</a:t>
          </a:r>
          <a:r>
            <a:rPr lang="zh-CN" sz="2300" kern="1200" dirty="0" smtClean="0"/>
            <a:t>。</a:t>
          </a:r>
          <a:endParaRPr lang="zh-CN" sz="2300" kern="1200" dirty="0"/>
        </a:p>
      </dsp:txBody>
      <dsp:txXfrm>
        <a:off x="1999074" y="1130750"/>
        <a:ext cx="1689419" cy="2415863"/>
      </dsp:txXfrm>
    </dsp:sp>
    <dsp:sp modelId="{9BC7D3DA-5B60-4E64-919C-2142AF6ED85F}">
      <dsp:nvSpPr>
        <dsp:cNvPr id="0" name=""/>
        <dsp:cNvSpPr/>
      </dsp:nvSpPr>
      <dsp:spPr>
        <a:xfrm>
          <a:off x="3891794"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容量：</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000" kern="1200" dirty="0" smtClean="0"/>
            <a:t>增长快，总量大。 每天数</a:t>
          </a:r>
          <a:r>
            <a:rPr lang="en-US" sz="2000" kern="1200" dirty="0" smtClean="0"/>
            <a:t>TB</a:t>
          </a:r>
          <a:r>
            <a:rPr lang="zh-CN" sz="2000" kern="1200" dirty="0" smtClean="0"/>
            <a:t>级的数据增长</a:t>
          </a:r>
          <a:r>
            <a:rPr lang="en-US" sz="2000" kern="1200" dirty="0" smtClean="0"/>
            <a:t>,</a:t>
          </a:r>
          <a:r>
            <a:rPr lang="zh-CN" sz="2000" kern="1200" dirty="0" smtClean="0"/>
            <a:t>需要构建</a:t>
          </a:r>
          <a:r>
            <a:rPr lang="en-US" sz="2000" kern="1200" dirty="0" smtClean="0"/>
            <a:t>PB</a:t>
          </a:r>
          <a:r>
            <a:rPr lang="zh-CN" sz="2000" kern="1200" dirty="0" smtClean="0"/>
            <a:t>级存储。</a:t>
          </a:r>
          <a:endParaRPr lang="zh-CN" sz="2000" kern="1200" dirty="0"/>
        </a:p>
      </dsp:txBody>
      <dsp:txXfrm>
        <a:off x="3944354" y="1130750"/>
        <a:ext cx="1689419" cy="2415863"/>
      </dsp:txXfrm>
    </dsp:sp>
    <dsp:sp modelId="{7C54C4B0-95D0-4789-A2AB-1EC05F12C78D}">
      <dsp:nvSpPr>
        <dsp:cNvPr id="0" name=""/>
        <dsp:cNvSpPr/>
      </dsp:nvSpPr>
      <dsp:spPr>
        <a:xfrm>
          <a:off x="5837075"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其他：</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300" kern="1200" dirty="0" smtClean="0"/>
            <a:t>一次写入，多次读，少修改。数据写入主要在晚上。</a:t>
          </a:r>
          <a:endParaRPr lang="zh-CN" sz="2300" kern="1200" dirty="0"/>
        </a:p>
      </dsp:txBody>
      <dsp:txXfrm>
        <a:off x="5889635" y="1130750"/>
        <a:ext cx="1689419" cy="2415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254F3-45B2-477C-B68A-B32302D5B3C7}">
      <dsp:nvSpPr>
        <dsp:cNvPr id="0" name=""/>
        <dsp:cNvSpPr/>
      </dsp:nvSpPr>
      <dsp:spPr>
        <a:xfrm>
          <a:off x="5175" y="0"/>
          <a:ext cx="7195624" cy="65078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zh-CN" sz="2700" kern="1200" dirty="0" smtClean="0"/>
            <a:t>性能需求</a:t>
          </a:r>
          <a:endParaRPr lang="zh-CN" sz="2700" kern="1200" dirty="0"/>
        </a:p>
      </dsp:txBody>
      <dsp:txXfrm>
        <a:off x="24236" y="19061"/>
        <a:ext cx="7157502" cy="612664"/>
      </dsp:txXfrm>
    </dsp:sp>
    <dsp:sp modelId="{43E29EEE-98B6-422E-90FA-EEF4E6E5C699}">
      <dsp:nvSpPr>
        <dsp:cNvPr id="0" name=""/>
        <dsp:cNvSpPr/>
      </dsp:nvSpPr>
      <dsp:spPr>
        <a:xfrm>
          <a:off x="2587" y="948515"/>
          <a:ext cx="2271346" cy="26510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高并发度：</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400" kern="1200" dirty="0" smtClean="0"/>
            <a:t>高性能及公众服务，访问量大，因此并发度要求极高。</a:t>
          </a:r>
          <a:endParaRPr lang="zh-CN" sz="2400" kern="1200" dirty="0"/>
        </a:p>
      </dsp:txBody>
      <dsp:txXfrm>
        <a:off x="69112" y="1015040"/>
        <a:ext cx="2138296" cy="2518025"/>
      </dsp:txXfrm>
    </dsp:sp>
    <dsp:sp modelId="{FDE64A74-E0EA-4123-B583-A8AE41623658}">
      <dsp:nvSpPr>
        <dsp:cNvPr id="0" name=""/>
        <dsp:cNvSpPr/>
      </dsp:nvSpPr>
      <dsp:spPr>
        <a:xfrm>
          <a:off x="2464726" y="948515"/>
          <a:ext cx="2271346" cy="26510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高聚合带宽：</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400" kern="1200" dirty="0" smtClean="0"/>
            <a:t>访问量大，因此总的聚合带宽要求较高。</a:t>
          </a:r>
          <a:endParaRPr lang="zh-CN" sz="2400" kern="1200" dirty="0"/>
        </a:p>
      </dsp:txBody>
      <dsp:txXfrm>
        <a:off x="2531251" y="1015040"/>
        <a:ext cx="2138296" cy="2518025"/>
      </dsp:txXfrm>
    </dsp:sp>
    <dsp:sp modelId="{97B8B84D-2647-46EF-BC2A-A977EC810506}">
      <dsp:nvSpPr>
        <dsp:cNvPr id="0" name=""/>
        <dsp:cNvSpPr/>
      </dsp:nvSpPr>
      <dsp:spPr>
        <a:xfrm>
          <a:off x="4926866" y="948515"/>
          <a:ext cx="2271346" cy="2651075"/>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高</a:t>
          </a:r>
          <a:r>
            <a:rPr lang="en-US" sz="2800" b="1" kern="1200" dirty="0" smtClean="0">
              <a:solidFill>
                <a:srgbClr val="C00000"/>
              </a:solidFill>
            </a:rPr>
            <a:t>IOPS</a:t>
          </a:r>
          <a:r>
            <a:rPr lang="zh-CN" sz="2800" b="1" kern="1200" dirty="0" smtClean="0">
              <a:solidFill>
                <a:srgbClr val="C00000"/>
              </a:solidFill>
            </a:rPr>
            <a:t>：</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400" kern="1200" dirty="0" smtClean="0"/>
            <a:t>检索及画图等交互性的数据读取需要很快的响应。</a:t>
          </a:r>
          <a:endParaRPr lang="zh-CN" sz="2400" kern="1200" dirty="0"/>
        </a:p>
      </dsp:txBody>
      <dsp:txXfrm>
        <a:off x="4993391" y="1015040"/>
        <a:ext cx="2138296" cy="2518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CDE40-C5C7-460F-95D1-67F0442E44A5}">
      <dsp:nvSpPr>
        <dsp:cNvPr id="0" name=""/>
        <dsp:cNvSpPr/>
      </dsp:nvSpPr>
      <dsp:spPr>
        <a:xfrm>
          <a:off x="936111" y="879"/>
          <a:ext cx="2419006" cy="8758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zh-CN" altLang="en-US" sz="2900" kern="1200" dirty="0" smtClean="0"/>
            <a:t>稳定可靠需求</a:t>
          </a:r>
          <a:endParaRPr lang="zh-CN" sz="2900" kern="1200" dirty="0"/>
        </a:p>
      </dsp:txBody>
      <dsp:txXfrm>
        <a:off x="961762" y="26530"/>
        <a:ext cx="2367704" cy="824502"/>
      </dsp:txXfrm>
    </dsp:sp>
    <dsp:sp modelId="{D69E7DF9-62C3-4DF1-A4C6-92D53F3A6CA9}">
      <dsp:nvSpPr>
        <dsp:cNvPr id="0" name=""/>
        <dsp:cNvSpPr/>
      </dsp:nvSpPr>
      <dsp:spPr>
        <a:xfrm>
          <a:off x="1178011" y="876683"/>
          <a:ext cx="241949" cy="1565732"/>
        </a:xfrm>
        <a:custGeom>
          <a:avLst/>
          <a:gdLst/>
          <a:ahLst/>
          <a:cxnLst/>
          <a:rect l="0" t="0" r="0" b="0"/>
          <a:pathLst>
            <a:path>
              <a:moveTo>
                <a:pt x="0" y="0"/>
              </a:moveTo>
              <a:lnTo>
                <a:pt x="0" y="1565732"/>
              </a:lnTo>
              <a:lnTo>
                <a:pt x="241949" y="156573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C6DCC-C0E8-40EF-8B9A-BA80BA9B245A}">
      <dsp:nvSpPr>
        <dsp:cNvPr id="0" name=""/>
        <dsp:cNvSpPr/>
      </dsp:nvSpPr>
      <dsp:spPr>
        <a:xfrm>
          <a:off x="1419961" y="1095634"/>
          <a:ext cx="1519429" cy="269356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部分数据，如原始数据和其他输入文件等需要长期保持准确可靠。很多原始观测数据的观测条件很难重现，数据一旦丢失或损坏将造成极大的损失。</a:t>
          </a:r>
          <a:endParaRPr lang="zh-CN" altLang="en-US" sz="1500" kern="1200" dirty="0"/>
        </a:p>
      </dsp:txBody>
      <dsp:txXfrm>
        <a:off x="1464464" y="1140137"/>
        <a:ext cx="1430423" cy="2604556"/>
      </dsp:txXfrm>
    </dsp:sp>
    <dsp:sp modelId="{CB8C799F-B4FD-47D6-BECA-83C863471711}">
      <dsp:nvSpPr>
        <dsp:cNvPr id="0" name=""/>
        <dsp:cNvSpPr/>
      </dsp:nvSpPr>
      <dsp:spPr>
        <a:xfrm>
          <a:off x="1178011" y="876683"/>
          <a:ext cx="262212" cy="3725978"/>
        </a:xfrm>
        <a:custGeom>
          <a:avLst/>
          <a:gdLst/>
          <a:ahLst/>
          <a:cxnLst/>
          <a:rect l="0" t="0" r="0" b="0"/>
          <a:pathLst>
            <a:path>
              <a:moveTo>
                <a:pt x="0" y="0"/>
              </a:moveTo>
              <a:lnTo>
                <a:pt x="0" y="3725978"/>
              </a:lnTo>
              <a:lnTo>
                <a:pt x="262212" y="372597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6B461B-9785-4185-8D13-CF350AE40C89}">
      <dsp:nvSpPr>
        <dsp:cNvPr id="0" name=""/>
        <dsp:cNvSpPr/>
      </dsp:nvSpPr>
      <dsp:spPr>
        <a:xfrm>
          <a:off x="1440224" y="4032451"/>
          <a:ext cx="1622928" cy="1140419"/>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zh-CN" altLang="en-US" sz="1600" kern="1200" dirty="0" smtClean="0"/>
            <a:t>计算过程中的数据和计算结果需要准确可靠。</a:t>
          </a:r>
          <a:endParaRPr lang="zh-CN" altLang="en-US" sz="1600" kern="1200" dirty="0"/>
        </a:p>
      </dsp:txBody>
      <dsp:txXfrm>
        <a:off x="1473626" y="4065853"/>
        <a:ext cx="1556124" cy="1073615"/>
      </dsp:txXfrm>
    </dsp:sp>
    <dsp:sp modelId="{56A53E57-8D06-40CB-A848-69B961C0DB00}">
      <dsp:nvSpPr>
        <dsp:cNvPr id="0" name=""/>
        <dsp:cNvSpPr/>
      </dsp:nvSpPr>
      <dsp:spPr>
        <a:xfrm>
          <a:off x="4441080" y="879"/>
          <a:ext cx="2183660" cy="87580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rtl="0">
            <a:lnSpc>
              <a:spcPct val="90000"/>
            </a:lnSpc>
            <a:spcBef>
              <a:spcPct val="0"/>
            </a:spcBef>
            <a:spcAft>
              <a:spcPct val="35000"/>
            </a:spcAft>
          </a:pPr>
          <a:r>
            <a:rPr lang="zh-CN" sz="2900" kern="1200" dirty="0" smtClean="0"/>
            <a:t>挑战</a:t>
          </a:r>
          <a:endParaRPr lang="zh-CN" sz="2900" kern="1200" dirty="0"/>
        </a:p>
      </dsp:txBody>
      <dsp:txXfrm>
        <a:off x="4466731" y="26530"/>
        <a:ext cx="2132358" cy="824502"/>
      </dsp:txXfrm>
    </dsp:sp>
    <dsp:sp modelId="{1B5FD721-0104-4E58-B485-964FB72E391A}">
      <dsp:nvSpPr>
        <dsp:cNvPr id="0" name=""/>
        <dsp:cNvSpPr/>
      </dsp:nvSpPr>
      <dsp:spPr>
        <a:xfrm>
          <a:off x="4659446" y="876683"/>
          <a:ext cx="218366" cy="656853"/>
        </a:xfrm>
        <a:custGeom>
          <a:avLst/>
          <a:gdLst/>
          <a:ahLst/>
          <a:cxnLst/>
          <a:rect l="0" t="0" r="0" b="0"/>
          <a:pathLst>
            <a:path>
              <a:moveTo>
                <a:pt x="0" y="0"/>
              </a:moveTo>
              <a:lnTo>
                <a:pt x="0" y="656853"/>
              </a:lnTo>
              <a:lnTo>
                <a:pt x="218366" y="65685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2D9F4-5D28-44C9-9D2C-A7A21DFDD4FE}">
      <dsp:nvSpPr>
        <dsp:cNvPr id="0" name=""/>
        <dsp:cNvSpPr/>
      </dsp:nvSpPr>
      <dsp:spPr>
        <a:xfrm>
          <a:off x="4877812" y="1095634"/>
          <a:ext cx="1401286" cy="8758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存储服务器故障对数据的影响</a:t>
          </a:r>
          <a:endParaRPr lang="zh-CN" altLang="en-US" sz="1500" kern="1200" dirty="0"/>
        </a:p>
      </dsp:txBody>
      <dsp:txXfrm>
        <a:off x="4903463" y="1121285"/>
        <a:ext cx="1349984" cy="824502"/>
      </dsp:txXfrm>
    </dsp:sp>
    <dsp:sp modelId="{C1436005-E213-4865-B47E-9DD0ECF7BDCE}">
      <dsp:nvSpPr>
        <dsp:cNvPr id="0" name=""/>
        <dsp:cNvSpPr/>
      </dsp:nvSpPr>
      <dsp:spPr>
        <a:xfrm>
          <a:off x="4659446" y="876683"/>
          <a:ext cx="218366" cy="1751608"/>
        </a:xfrm>
        <a:custGeom>
          <a:avLst/>
          <a:gdLst/>
          <a:ahLst/>
          <a:cxnLst/>
          <a:rect l="0" t="0" r="0" b="0"/>
          <a:pathLst>
            <a:path>
              <a:moveTo>
                <a:pt x="0" y="0"/>
              </a:moveTo>
              <a:lnTo>
                <a:pt x="0" y="1751608"/>
              </a:lnTo>
              <a:lnTo>
                <a:pt x="218366" y="175160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EC7B99-18FD-4AEB-8388-D50E62F83479}">
      <dsp:nvSpPr>
        <dsp:cNvPr id="0" name=""/>
        <dsp:cNvSpPr/>
      </dsp:nvSpPr>
      <dsp:spPr>
        <a:xfrm>
          <a:off x="4877812" y="2190389"/>
          <a:ext cx="1401286" cy="8758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磁盘损坏对数据的影响</a:t>
          </a:r>
          <a:endParaRPr lang="zh-CN" altLang="en-US" sz="1500" kern="1200" dirty="0"/>
        </a:p>
      </dsp:txBody>
      <dsp:txXfrm>
        <a:off x="4903463" y="2216040"/>
        <a:ext cx="1349984" cy="824502"/>
      </dsp:txXfrm>
    </dsp:sp>
    <dsp:sp modelId="{E6FF2488-83A7-4639-A74E-952C00393736}">
      <dsp:nvSpPr>
        <dsp:cNvPr id="0" name=""/>
        <dsp:cNvSpPr/>
      </dsp:nvSpPr>
      <dsp:spPr>
        <a:xfrm>
          <a:off x="4659446" y="876683"/>
          <a:ext cx="218366" cy="2846364"/>
        </a:xfrm>
        <a:custGeom>
          <a:avLst/>
          <a:gdLst/>
          <a:ahLst/>
          <a:cxnLst/>
          <a:rect l="0" t="0" r="0" b="0"/>
          <a:pathLst>
            <a:path>
              <a:moveTo>
                <a:pt x="0" y="0"/>
              </a:moveTo>
              <a:lnTo>
                <a:pt x="0" y="2846364"/>
              </a:lnTo>
              <a:lnTo>
                <a:pt x="218366" y="28463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3B717F-523D-4CE3-81A4-8B8B2B259B9D}">
      <dsp:nvSpPr>
        <dsp:cNvPr id="0" name=""/>
        <dsp:cNvSpPr/>
      </dsp:nvSpPr>
      <dsp:spPr>
        <a:xfrm>
          <a:off x="4877812" y="3285145"/>
          <a:ext cx="1401286" cy="8758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网络故障对数据的影响</a:t>
          </a:r>
          <a:endParaRPr lang="zh-CN" altLang="en-US" sz="1500" kern="1200" dirty="0"/>
        </a:p>
      </dsp:txBody>
      <dsp:txXfrm>
        <a:off x="4903463" y="3310796"/>
        <a:ext cx="1349984" cy="824502"/>
      </dsp:txXfrm>
    </dsp:sp>
    <dsp:sp modelId="{35B4C76B-7D9E-4F69-BDFA-8F3C9419204A}">
      <dsp:nvSpPr>
        <dsp:cNvPr id="0" name=""/>
        <dsp:cNvSpPr/>
      </dsp:nvSpPr>
      <dsp:spPr>
        <a:xfrm>
          <a:off x="4659446" y="876683"/>
          <a:ext cx="218366" cy="3941119"/>
        </a:xfrm>
        <a:custGeom>
          <a:avLst/>
          <a:gdLst/>
          <a:ahLst/>
          <a:cxnLst/>
          <a:rect l="0" t="0" r="0" b="0"/>
          <a:pathLst>
            <a:path>
              <a:moveTo>
                <a:pt x="0" y="0"/>
              </a:moveTo>
              <a:lnTo>
                <a:pt x="0" y="3941119"/>
              </a:lnTo>
              <a:lnTo>
                <a:pt x="218366" y="39411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24CBB-A873-4649-9325-CDA5EBCF9A61}">
      <dsp:nvSpPr>
        <dsp:cNvPr id="0" name=""/>
        <dsp:cNvSpPr/>
      </dsp:nvSpPr>
      <dsp:spPr>
        <a:xfrm>
          <a:off x="4877812" y="4379900"/>
          <a:ext cx="1401286" cy="875804"/>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zh-CN" altLang="en-US" sz="1500" kern="1200" dirty="0" smtClean="0"/>
            <a:t>静默数据损坏的影响等等</a:t>
          </a:r>
          <a:endParaRPr lang="zh-CN" altLang="en-US" sz="1500" kern="1200" dirty="0"/>
        </a:p>
      </dsp:txBody>
      <dsp:txXfrm>
        <a:off x="4903463" y="4405551"/>
        <a:ext cx="1349984" cy="824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B0A9F-E928-4B57-88D1-A6A1B09B5703}">
      <dsp:nvSpPr>
        <dsp:cNvPr id="0" name=""/>
        <dsp:cNvSpPr/>
      </dsp:nvSpPr>
      <dsp:spPr>
        <a:xfrm>
          <a:off x="1800192" y="0"/>
          <a:ext cx="3960440" cy="3960440"/>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C632D3-DC25-41C7-A805-32D250904D17}">
      <dsp:nvSpPr>
        <dsp:cNvPr id="0" name=""/>
        <dsp:cNvSpPr/>
      </dsp:nvSpPr>
      <dsp:spPr>
        <a:xfrm>
          <a:off x="3807422" y="396430"/>
          <a:ext cx="2574286" cy="703906"/>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CN" sz="1700" b="1" kern="1200" dirty="0" smtClean="0"/>
            <a:t>容量扩展无上限</a:t>
          </a:r>
          <a:endParaRPr lang="zh-CN" sz="1700" b="1" kern="1200" dirty="0"/>
        </a:p>
      </dsp:txBody>
      <dsp:txXfrm>
        <a:off x="3841784" y="430792"/>
        <a:ext cx="2505562" cy="635182"/>
      </dsp:txXfrm>
    </dsp:sp>
    <dsp:sp modelId="{F4680361-93E3-469B-A471-2052CB6241EF}">
      <dsp:nvSpPr>
        <dsp:cNvPr id="0" name=""/>
        <dsp:cNvSpPr/>
      </dsp:nvSpPr>
      <dsp:spPr>
        <a:xfrm>
          <a:off x="3807422" y="1188325"/>
          <a:ext cx="2574286" cy="703906"/>
        </a:xfrm>
        <a:prstGeom prst="round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CN" sz="1700" b="1" kern="1200" dirty="0" smtClean="0"/>
            <a:t>容量增长的同时获得性能的线性增长</a:t>
          </a:r>
          <a:endParaRPr lang="zh-CN" sz="1700" b="1" kern="1200" dirty="0"/>
        </a:p>
      </dsp:txBody>
      <dsp:txXfrm>
        <a:off x="3841784" y="1222687"/>
        <a:ext cx="2505562" cy="635182"/>
      </dsp:txXfrm>
    </dsp:sp>
    <dsp:sp modelId="{D59D18B4-FECE-4881-AF14-368C6FD81789}">
      <dsp:nvSpPr>
        <dsp:cNvPr id="0" name=""/>
        <dsp:cNvSpPr/>
      </dsp:nvSpPr>
      <dsp:spPr>
        <a:xfrm>
          <a:off x="3807422" y="1980220"/>
          <a:ext cx="2574286" cy="703906"/>
        </a:xfrm>
        <a:prstGeom prst="round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CN" sz="1700" b="1" kern="1200" dirty="0" smtClean="0"/>
            <a:t>扩展简单，按需扩展</a:t>
          </a:r>
          <a:endParaRPr lang="zh-CN" sz="1700" b="1" kern="1200" dirty="0"/>
        </a:p>
      </dsp:txBody>
      <dsp:txXfrm>
        <a:off x="3841784" y="2014582"/>
        <a:ext cx="2505562" cy="635182"/>
      </dsp:txXfrm>
    </dsp:sp>
    <dsp:sp modelId="{5D8C31C1-5D5F-4624-B392-8809D3905998}">
      <dsp:nvSpPr>
        <dsp:cNvPr id="0" name=""/>
        <dsp:cNvSpPr/>
      </dsp:nvSpPr>
      <dsp:spPr>
        <a:xfrm>
          <a:off x="3807422" y="2772114"/>
          <a:ext cx="2574286" cy="703906"/>
        </a:xfrm>
        <a:prstGeom prst="round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CN" sz="1700" b="1" kern="1200" dirty="0" smtClean="0"/>
            <a:t>可实现动态扩展，扩容不影响在线业务</a:t>
          </a:r>
          <a:endParaRPr lang="zh-CN" sz="1700" b="1" kern="1200" dirty="0"/>
        </a:p>
      </dsp:txBody>
      <dsp:txXfrm>
        <a:off x="3841784" y="2806476"/>
        <a:ext cx="2505562" cy="635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DA79F-C61B-4A33-AAFE-89069403EFFE}">
      <dsp:nvSpPr>
        <dsp:cNvPr id="0" name=""/>
        <dsp:cNvSpPr/>
      </dsp:nvSpPr>
      <dsp:spPr>
        <a:xfrm>
          <a:off x="726997" y="1380"/>
          <a:ext cx="3002185" cy="150109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rtl="0">
            <a:lnSpc>
              <a:spcPct val="90000"/>
            </a:lnSpc>
            <a:spcBef>
              <a:spcPct val="0"/>
            </a:spcBef>
            <a:spcAft>
              <a:spcPct val="35000"/>
            </a:spcAft>
          </a:pPr>
          <a:r>
            <a:rPr lang="zh-CN" sz="4300" kern="1200" smtClean="0"/>
            <a:t>简易性需求</a:t>
          </a:r>
          <a:endParaRPr lang="zh-CN" sz="4300" kern="1200"/>
        </a:p>
      </dsp:txBody>
      <dsp:txXfrm>
        <a:off x="770962" y="45345"/>
        <a:ext cx="2914255" cy="1413162"/>
      </dsp:txXfrm>
    </dsp:sp>
    <dsp:sp modelId="{F942848E-108C-4787-9E1C-4237CFA1E8D2}">
      <dsp:nvSpPr>
        <dsp:cNvPr id="0" name=""/>
        <dsp:cNvSpPr/>
      </dsp:nvSpPr>
      <dsp:spPr>
        <a:xfrm>
          <a:off x="1027216" y="1502472"/>
          <a:ext cx="300218" cy="1125819"/>
        </a:xfrm>
        <a:custGeom>
          <a:avLst/>
          <a:gdLst/>
          <a:ahLst/>
          <a:cxnLst/>
          <a:rect l="0" t="0" r="0" b="0"/>
          <a:pathLst>
            <a:path>
              <a:moveTo>
                <a:pt x="0" y="0"/>
              </a:moveTo>
              <a:lnTo>
                <a:pt x="0" y="1125819"/>
              </a:lnTo>
              <a:lnTo>
                <a:pt x="300218" y="11258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09CBD-F265-481D-9BA6-6CB035D60DDF}">
      <dsp:nvSpPr>
        <dsp:cNvPr id="0" name=""/>
        <dsp:cNvSpPr/>
      </dsp:nvSpPr>
      <dsp:spPr>
        <a:xfrm>
          <a:off x="1327434" y="1877745"/>
          <a:ext cx="2401748" cy="15010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sz="2400" kern="1200" smtClean="0"/>
            <a:t>容易上手，无需学习新知识。无需招聘专门人才。</a:t>
          </a:r>
          <a:endParaRPr lang="zh-CN" sz="2400" kern="1200"/>
        </a:p>
      </dsp:txBody>
      <dsp:txXfrm>
        <a:off x="1371399" y="1921710"/>
        <a:ext cx="2313818" cy="1413162"/>
      </dsp:txXfrm>
    </dsp:sp>
    <dsp:sp modelId="{B9A403E6-0104-49F5-90EE-98113DAEFD64}">
      <dsp:nvSpPr>
        <dsp:cNvPr id="0" name=""/>
        <dsp:cNvSpPr/>
      </dsp:nvSpPr>
      <dsp:spPr>
        <a:xfrm>
          <a:off x="1027216" y="1502472"/>
          <a:ext cx="300218" cy="3002185"/>
        </a:xfrm>
        <a:custGeom>
          <a:avLst/>
          <a:gdLst/>
          <a:ahLst/>
          <a:cxnLst/>
          <a:rect l="0" t="0" r="0" b="0"/>
          <a:pathLst>
            <a:path>
              <a:moveTo>
                <a:pt x="0" y="0"/>
              </a:moveTo>
              <a:lnTo>
                <a:pt x="0" y="3002185"/>
              </a:lnTo>
              <a:lnTo>
                <a:pt x="300218" y="30021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644BAA-EC38-4EF4-91C1-8C78C139EE35}">
      <dsp:nvSpPr>
        <dsp:cNvPr id="0" name=""/>
        <dsp:cNvSpPr/>
      </dsp:nvSpPr>
      <dsp:spPr>
        <a:xfrm>
          <a:off x="1327434" y="3754111"/>
          <a:ext cx="2401748" cy="15010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sz="2400" kern="1200" smtClean="0"/>
            <a:t>计算机知识工具。宝贵的时间应该专注于科学研究。</a:t>
          </a:r>
          <a:endParaRPr lang="zh-CN" sz="2400" kern="1200"/>
        </a:p>
      </dsp:txBody>
      <dsp:txXfrm>
        <a:off x="1371399" y="3798076"/>
        <a:ext cx="2313818" cy="1413162"/>
      </dsp:txXfrm>
    </dsp:sp>
    <dsp:sp modelId="{226C200C-CEBE-4820-B3D2-2FB790BBB493}">
      <dsp:nvSpPr>
        <dsp:cNvPr id="0" name=""/>
        <dsp:cNvSpPr/>
      </dsp:nvSpPr>
      <dsp:spPr>
        <a:xfrm>
          <a:off x="4479729" y="1380"/>
          <a:ext cx="3002185" cy="1501092"/>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rtl="0">
            <a:lnSpc>
              <a:spcPct val="90000"/>
            </a:lnSpc>
            <a:spcBef>
              <a:spcPct val="0"/>
            </a:spcBef>
            <a:spcAft>
              <a:spcPct val="35000"/>
            </a:spcAft>
          </a:pPr>
          <a:r>
            <a:rPr lang="zh-CN" sz="4300" kern="1200" smtClean="0"/>
            <a:t>挑战</a:t>
          </a:r>
          <a:endParaRPr lang="zh-CN" sz="4300" kern="1200"/>
        </a:p>
      </dsp:txBody>
      <dsp:txXfrm>
        <a:off x="4523694" y="45345"/>
        <a:ext cx="2914255" cy="1413162"/>
      </dsp:txXfrm>
    </dsp:sp>
    <dsp:sp modelId="{CD363414-7174-4C9C-B0ED-2DFD42329100}">
      <dsp:nvSpPr>
        <dsp:cNvPr id="0" name=""/>
        <dsp:cNvSpPr/>
      </dsp:nvSpPr>
      <dsp:spPr>
        <a:xfrm>
          <a:off x="4779947" y="1502472"/>
          <a:ext cx="300218" cy="1125819"/>
        </a:xfrm>
        <a:custGeom>
          <a:avLst/>
          <a:gdLst/>
          <a:ahLst/>
          <a:cxnLst/>
          <a:rect l="0" t="0" r="0" b="0"/>
          <a:pathLst>
            <a:path>
              <a:moveTo>
                <a:pt x="0" y="0"/>
              </a:moveTo>
              <a:lnTo>
                <a:pt x="0" y="1125819"/>
              </a:lnTo>
              <a:lnTo>
                <a:pt x="300218" y="112581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8B180-C702-424E-AD61-3F2068C9C26C}">
      <dsp:nvSpPr>
        <dsp:cNvPr id="0" name=""/>
        <dsp:cNvSpPr/>
      </dsp:nvSpPr>
      <dsp:spPr>
        <a:xfrm>
          <a:off x="5080166" y="1877745"/>
          <a:ext cx="2401748" cy="15010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sz="2400" kern="1200" smtClean="0"/>
            <a:t>更多硬件单元意味着更多的故障点。</a:t>
          </a:r>
          <a:endParaRPr lang="zh-CN" sz="2400" kern="1200"/>
        </a:p>
      </dsp:txBody>
      <dsp:txXfrm>
        <a:off x="5124131" y="1921710"/>
        <a:ext cx="2313818" cy="1413162"/>
      </dsp:txXfrm>
    </dsp:sp>
    <dsp:sp modelId="{97DDCBC2-6FDF-4A74-837D-0A849CD21FA5}">
      <dsp:nvSpPr>
        <dsp:cNvPr id="0" name=""/>
        <dsp:cNvSpPr/>
      </dsp:nvSpPr>
      <dsp:spPr>
        <a:xfrm>
          <a:off x="4779947" y="1502472"/>
          <a:ext cx="300218" cy="3002185"/>
        </a:xfrm>
        <a:custGeom>
          <a:avLst/>
          <a:gdLst/>
          <a:ahLst/>
          <a:cxnLst/>
          <a:rect l="0" t="0" r="0" b="0"/>
          <a:pathLst>
            <a:path>
              <a:moveTo>
                <a:pt x="0" y="0"/>
              </a:moveTo>
              <a:lnTo>
                <a:pt x="0" y="3002185"/>
              </a:lnTo>
              <a:lnTo>
                <a:pt x="300218" y="30021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9AFE9-F7B1-41BA-BDE1-054BDC51ABCC}">
      <dsp:nvSpPr>
        <dsp:cNvPr id="0" name=""/>
        <dsp:cNvSpPr/>
      </dsp:nvSpPr>
      <dsp:spPr>
        <a:xfrm>
          <a:off x="5080166" y="3754111"/>
          <a:ext cx="2401748" cy="150109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zh-CN" sz="2400" kern="1200" smtClean="0"/>
            <a:t>复杂系统协调运作难度增加。</a:t>
          </a:r>
          <a:endParaRPr lang="zh-CN" sz="2400" kern="1200"/>
        </a:p>
      </dsp:txBody>
      <dsp:txXfrm>
        <a:off x="5124131" y="3798076"/>
        <a:ext cx="2313818" cy="14131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CE82D-12BF-4995-903D-DBA0963A4C3B}">
      <dsp:nvSpPr>
        <dsp:cNvPr id="0" name=""/>
        <dsp:cNvSpPr/>
      </dsp:nvSpPr>
      <dsp:spPr>
        <a:xfrm>
          <a:off x="1919809" y="549709"/>
          <a:ext cx="4369292" cy="4369292"/>
        </a:xfrm>
        <a:prstGeom prst="blockArc">
          <a:avLst>
            <a:gd name="adj1" fmla="val 13114286"/>
            <a:gd name="adj2" fmla="val 16200000"/>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494594-9201-4FE0-AC9C-B777C9971824}">
      <dsp:nvSpPr>
        <dsp:cNvPr id="0" name=""/>
        <dsp:cNvSpPr/>
      </dsp:nvSpPr>
      <dsp:spPr>
        <a:xfrm>
          <a:off x="1919809" y="549709"/>
          <a:ext cx="4369292" cy="4369292"/>
        </a:xfrm>
        <a:prstGeom prst="blockArc">
          <a:avLst>
            <a:gd name="adj1" fmla="val 10028571"/>
            <a:gd name="adj2" fmla="val 13114286"/>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EA9749-4E00-492C-B6AD-249983049AE4}">
      <dsp:nvSpPr>
        <dsp:cNvPr id="0" name=""/>
        <dsp:cNvSpPr/>
      </dsp:nvSpPr>
      <dsp:spPr>
        <a:xfrm>
          <a:off x="1919809" y="549709"/>
          <a:ext cx="4369292" cy="4369292"/>
        </a:xfrm>
        <a:prstGeom prst="blockArc">
          <a:avLst>
            <a:gd name="adj1" fmla="val 6942857"/>
            <a:gd name="adj2" fmla="val 10028571"/>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A768177-E1F8-49A4-BC1A-4CD870425314}">
      <dsp:nvSpPr>
        <dsp:cNvPr id="0" name=""/>
        <dsp:cNvSpPr/>
      </dsp:nvSpPr>
      <dsp:spPr>
        <a:xfrm>
          <a:off x="1919809" y="549709"/>
          <a:ext cx="4369292" cy="4369292"/>
        </a:xfrm>
        <a:prstGeom prst="blockArc">
          <a:avLst>
            <a:gd name="adj1" fmla="val 3857143"/>
            <a:gd name="adj2" fmla="val 6942857"/>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9DCFA9-DD01-44B5-91DF-39D07B0B2982}">
      <dsp:nvSpPr>
        <dsp:cNvPr id="0" name=""/>
        <dsp:cNvSpPr/>
      </dsp:nvSpPr>
      <dsp:spPr>
        <a:xfrm>
          <a:off x="1919809" y="549709"/>
          <a:ext cx="4369292" cy="4369292"/>
        </a:xfrm>
        <a:prstGeom prst="blockArc">
          <a:avLst>
            <a:gd name="adj1" fmla="val 771429"/>
            <a:gd name="adj2" fmla="val 3857143"/>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55AFED-99F0-4F2E-98FC-907DBDD4342A}">
      <dsp:nvSpPr>
        <dsp:cNvPr id="0" name=""/>
        <dsp:cNvSpPr/>
      </dsp:nvSpPr>
      <dsp:spPr>
        <a:xfrm>
          <a:off x="1919809" y="549709"/>
          <a:ext cx="4369292" cy="4369292"/>
        </a:xfrm>
        <a:prstGeom prst="blockArc">
          <a:avLst>
            <a:gd name="adj1" fmla="val 19285714"/>
            <a:gd name="adj2" fmla="val 771429"/>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7ACCC5-CB93-4D70-BD9B-ED1B2EBAC046}">
      <dsp:nvSpPr>
        <dsp:cNvPr id="0" name=""/>
        <dsp:cNvSpPr/>
      </dsp:nvSpPr>
      <dsp:spPr>
        <a:xfrm>
          <a:off x="1919809" y="549709"/>
          <a:ext cx="4369292" cy="4369292"/>
        </a:xfrm>
        <a:prstGeom prst="blockArc">
          <a:avLst>
            <a:gd name="adj1" fmla="val 16200000"/>
            <a:gd name="adj2" fmla="val 19285714"/>
            <a:gd name="adj3" fmla="val 390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0D284A-D65D-4BD6-9D1E-65B0E2CE8065}">
      <dsp:nvSpPr>
        <dsp:cNvPr id="0" name=""/>
        <dsp:cNvSpPr/>
      </dsp:nvSpPr>
      <dsp:spPr>
        <a:xfrm>
          <a:off x="3258713" y="1888612"/>
          <a:ext cx="1691484" cy="16914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0">
            <a:lnSpc>
              <a:spcPct val="90000"/>
            </a:lnSpc>
            <a:spcBef>
              <a:spcPct val="0"/>
            </a:spcBef>
            <a:spcAft>
              <a:spcPct val="35000"/>
            </a:spcAft>
          </a:pPr>
          <a:r>
            <a:rPr lang="zh-CN" altLang="en-US" sz="3700" b="1" kern="1200" dirty="0" smtClean="0">
              <a:effectLst>
                <a:outerShdw blurRad="38100" dist="38100" dir="2700000" algn="tl">
                  <a:srgbClr val="000000">
                    <a:alpha val="43137"/>
                  </a:srgbClr>
                </a:outerShdw>
              </a:effectLst>
            </a:rPr>
            <a:t>高级</a:t>
          </a:r>
          <a:r>
            <a:rPr lang="zh-CN" sz="3700" b="1" kern="1200" dirty="0" smtClean="0">
              <a:effectLst>
                <a:outerShdw blurRad="38100" dist="38100" dir="2700000" algn="tl">
                  <a:srgbClr val="000000">
                    <a:alpha val="43137"/>
                  </a:srgbClr>
                </a:outerShdw>
              </a:effectLst>
            </a:rPr>
            <a:t>技术</a:t>
          </a:r>
          <a:endParaRPr lang="zh-CN" sz="3700" b="1" kern="1200" dirty="0">
            <a:effectLst>
              <a:outerShdw blurRad="38100" dist="38100" dir="2700000" algn="tl">
                <a:srgbClr val="000000">
                  <a:alpha val="43137"/>
                </a:srgbClr>
              </a:outerShdw>
            </a:effectLst>
          </a:endParaRPr>
        </a:p>
      </dsp:txBody>
      <dsp:txXfrm>
        <a:off x="3506425" y="2136324"/>
        <a:ext cx="1196060" cy="1196060"/>
      </dsp:txXfrm>
    </dsp:sp>
    <dsp:sp modelId="{5FCD4D07-5600-44BD-8342-0DFF69861CC2}">
      <dsp:nvSpPr>
        <dsp:cNvPr id="0" name=""/>
        <dsp:cNvSpPr/>
      </dsp:nvSpPr>
      <dsp:spPr>
        <a:xfrm>
          <a:off x="3512436" y="315"/>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文件系统快照</a:t>
          </a:r>
          <a:endParaRPr lang="zh-CN" sz="2000" b="1" kern="1200" dirty="0"/>
        </a:p>
      </dsp:txBody>
      <dsp:txXfrm>
        <a:off x="3685834" y="173713"/>
        <a:ext cx="837243" cy="837243"/>
      </dsp:txXfrm>
    </dsp:sp>
    <dsp:sp modelId="{3F03AE3E-484D-4A9C-AAA7-E9C97967B99C}">
      <dsp:nvSpPr>
        <dsp:cNvPr id="0" name=""/>
        <dsp:cNvSpPr/>
      </dsp:nvSpPr>
      <dsp:spPr>
        <a:xfrm>
          <a:off x="5187135" y="806807"/>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文件系统备份</a:t>
          </a:r>
          <a:endParaRPr lang="zh-CN" sz="2000" b="1" kern="1200" dirty="0"/>
        </a:p>
      </dsp:txBody>
      <dsp:txXfrm>
        <a:off x="5360533" y="980205"/>
        <a:ext cx="837243" cy="837243"/>
      </dsp:txXfrm>
    </dsp:sp>
    <dsp:sp modelId="{095BC5F8-960C-4909-B228-60C4ADB0B4EC}">
      <dsp:nvSpPr>
        <dsp:cNvPr id="0" name=""/>
        <dsp:cNvSpPr/>
      </dsp:nvSpPr>
      <dsp:spPr>
        <a:xfrm>
          <a:off x="5600752" y="2618980"/>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多副本技术</a:t>
          </a:r>
          <a:endParaRPr lang="zh-CN" sz="2000" b="1" kern="1200" dirty="0"/>
        </a:p>
      </dsp:txBody>
      <dsp:txXfrm>
        <a:off x="5774150" y="2792378"/>
        <a:ext cx="837243" cy="837243"/>
      </dsp:txXfrm>
    </dsp:sp>
    <dsp:sp modelId="{52582C6F-5F13-4333-BF50-F0B28846679E}">
      <dsp:nvSpPr>
        <dsp:cNvPr id="0" name=""/>
        <dsp:cNvSpPr/>
      </dsp:nvSpPr>
      <dsp:spPr>
        <a:xfrm>
          <a:off x="4441824" y="4072229"/>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故障切换</a:t>
          </a:r>
          <a:endParaRPr lang="zh-CN" sz="2000" b="1" kern="1200" dirty="0"/>
        </a:p>
      </dsp:txBody>
      <dsp:txXfrm>
        <a:off x="4615222" y="4245627"/>
        <a:ext cx="837243" cy="837243"/>
      </dsp:txXfrm>
    </dsp:sp>
    <dsp:sp modelId="{38457876-9809-4FC0-B8A7-F3FAE569B105}">
      <dsp:nvSpPr>
        <dsp:cNvPr id="0" name=""/>
        <dsp:cNvSpPr/>
      </dsp:nvSpPr>
      <dsp:spPr>
        <a:xfrm>
          <a:off x="2583048" y="4072229"/>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重复数据删除</a:t>
          </a:r>
          <a:endParaRPr lang="zh-CN" sz="2000" b="1" kern="1200" dirty="0"/>
        </a:p>
      </dsp:txBody>
      <dsp:txXfrm>
        <a:off x="2756446" y="4245627"/>
        <a:ext cx="837243" cy="837243"/>
      </dsp:txXfrm>
    </dsp:sp>
    <dsp:sp modelId="{774D2A64-2228-4FAC-8667-C72BB6E5BFD1}">
      <dsp:nvSpPr>
        <dsp:cNvPr id="0" name=""/>
        <dsp:cNvSpPr/>
      </dsp:nvSpPr>
      <dsp:spPr>
        <a:xfrm>
          <a:off x="1424120" y="2618980"/>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分布式锁</a:t>
          </a:r>
          <a:endParaRPr lang="zh-CN" sz="2000" b="1" kern="1200" dirty="0"/>
        </a:p>
      </dsp:txBody>
      <dsp:txXfrm>
        <a:off x="1597518" y="2792378"/>
        <a:ext cx="837243" cy="837243"/>
      </dsp:txXfrm>
    </dsp:sp>
    <dsp:sp modelId="{ACC7E617-1824-442C-9F37-826B7B87E473}">
      <dsp:nvSpPr>
        <dsp:cNvPr id="0" name=""/>
        <dsp:cNvSpPr/>
      </dsp:nvSpPr>
      <dsp:spPr>
        <a:xfrm>
          <a:off x="1837737" y="806807"/>
          <a:ext cx="1184039" cy="118403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zh-CN" sz="2000" b="1" kern="1200" dirty="0" smtClean="0"/>
            <a:t>其他</a:t>
          </a:r>
          <a:endParaRPr lang="zh-CN" sz="2000" b="1" kern="1200" dirty="0"/>
        </a:p>
      </dsp:txBody>
      <dsp:txXfrm>
        <a:off x="2011135" y="980205"/>
        <a:ext cx="837243" cy="8372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BDD8D-1ED5-432C-9796-DCE9BE317F36}">
      <dsp:nvSpPr>
        <dsp:cNvPr id="0" name=""/>
        <dsp:cNvSpPr/>
      </dsp:nvSpPr>
      <dsp:spPr>
        <a:xfrm>
          <a:off x="0" y="31229"/>
          <a:ext cx="2286111" cy="14582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CN" sz="3500" kern="1200" dirty="0" smtClean="0"/>
            <a:t>EB</a:t>
          </a:r>
          <a:r>
            <a:rPr lang="zh-CN" altLang="en-US" sz="3500" kern="1200" dirty="0" smtClean="0"/>
            <a:t>级容量</a:t>
          </a:r>
          <a:endParaRPr lang="zh-CN" altLang="en-US" sz="3500" kern="1200" dirty="0"/>
        </a:p>
      </dsp:txBody>
      <dsp:txXfrm>
        <a:off x="71184" y="102413"/>
        <a:ext cx="2143743" cy="1315835"/>
      </dsp:txXfrm>
    </dsp:sp>
    <dsp:sp modelId="{8447E7F4-21F6-48CF-B0A3-6DFAA112E795}">
      <dsp:nvSpPr>
        <dsp:cNvPr id="0" name=""/>
        <dsp:cNvSpPr/>
      </dsp:nvSpPr>
      <dsp:spPr>
        <a:xfrm>
          <a:off x="0" y="1590233"/>
          <a:ext cx="2286111" cy="14582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altLang="zh-CN" sz="3500" kern="1200" dirty="0" err="1" smtClean="0"/>
            <a:t>TByte</a:t>
          </a:r>
          <a:r>
            <a:rPr lang="en-US" altLang="zh-CN" sz="3500" kern="1200" dirty="0" smtClean="0"/>
            <a:t>/s</a:t>
          </a:r>
          <a:r>
            <a:rPr lang="zh-CN" altLang="en-US" sz="3500" kern="1200" dirty="0" smtClean="0"/>
            <a:t>级</a:t>
          </a:r>
          <a:r>
            <a:rPr lang="en-US" altLang="zh-CN" sz="3500" kern="1200" dirty="0" smtClean="0"/>
            <a:t>IO</a:t>
          </a:r>
          <a:r>
            <a:rPr lang="zh-CN" altLang="en-US" sz="3500" kern="1200" dirty="0" smtClean="0"/>
            <a:t>带宽</a:t>
          </a:r>
          <a:endParaRPr lang="zh-CN" altLang="en-US" sz="3500" kern="1200" dirty="0"/>
        </a:p>
      </dsp:txBody>
      <dsp:txXfrm>
        <a:off x="71184" y="1661417"/>
        <a:ext cx="2143743" cy="13158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3BD7F-EA15-41C4-A2EB-60BBC34455C3}" type="datetimeFigureOut">
              <a:rPr lang="zh-CN" altLang="en-US" smtClean="0"/>
              <a:t>2012/12/2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3BBF0-CEE9-45EC-AECA-119ABB31F9D8}" type="slidenum">
              <a:rPr lang="zh-CN" altLang="en-US" smtClean="0"/>
              <a:t>‹#›</a:t>
            </a:fld>
            <a:endParaRPr lang="zh-CN" altLang="en-US"/>
          </a:p>
        </p:txBody>
      </p:sp>
    </p:spTree>
    <p:extLst>
      <p:ext uri="{BB962C8B-B14F-4D97-AF65-F5344CB8AC3E}">
        <p14:creationId xmlns:p14="http://schemas.microsoft.com/office/powerpoint/2010/main" val="3385383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2013BBF0-CEE9-45EC-AECA-119ABB31F9D8}" type="slidenum">
              <a:rPr lang="zh-CN" altLang="en-US" smtClean="0"/>
              <a:t>1</a:t>
            </a:fld>
            <a:endParaRPr lang="zh-CN" altLang="en-US"/>
          </a:p>
        </p:txBody>
      </p:sp>
    </p:spTree>
    <p:extLst>
      <p:ext uri="{BB962C8B-B14F-4D97-AF65-F5344CB8AC3E}">
        <p14:creationId xmlns:p14="http://schemas.microsoft.com/office/powerpoint/2010/main" val="19464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17</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20</a:t>
            </a:fld>
            <a:endParaRPr lang="zh-CN" altLang="en-US"/>
          </a:p>
        </p:txBody>
      </p:sp>
    </p:spTree>
    <p:extLst>
      <p:ext uri="{BB962C8B-B14F-4D97-AF65-F5344CB8AC3E}">
        <p14:creationId xmlns:p14="http://schemas.microsoft.com/office/powerpoint/2010/main" val="37174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21</a:t>
            </a:fld>
            <a:endParaRPr lang="zh-CN" altLang="en-US"/>
          </a:p>
        </p:txBody>
      </p:sp>
    </p:spTree>
    <p:extLst>
      <p:ext uri="{BB962C8B-B14F-4D97-AF65-F5344CB8AC3E}">
        <p14:creationId xmlns:p14="http://schemas.microsoft.com/office/powerpoint/2010/main" val="206812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22</a:t>
            </a:fld>
            <a:endParaRPr lang="zh-CN" altLang="en-US"/>
          </a:p>
        </p:txBody>
      </p:sp>
    </p:spTree>
    <p:extLst>
      <p:ext uri="{BB962C8B-B14F-4D97-AF65-F5344CB8AC3E}">
        <p14:creationId xmlns:p14="http://schemas.microsoft.com/office/powerpoint/2010/main" val="2540028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23</a:t>
            </a:fld>
            <a:endParaRPr lang="zh-CN" altLang="en-US"/>
          </a:p>
        </p:txBody>
      </p:sp>
    </p:spTree>
    <p:extLst>
      <p:ext uri="{BB962C8B-B14F-4D97-AF65-F5344CB8AC3E}">
        <p14:creationId xmlns:p14="http://schemas.microsoft.com/office/powerpoint/2010/main" val="249379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24</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25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31</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19292-AF66-4E7A-807E-7C5492444B13}"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1.</a:t>
            </a:r>
            <a:r>
              <a:rPr lang="zh-CN" altLang="en-US" dirty="0" smtClean="0"/>
              <a:t>并行存储架构解决高聚合带宽和高并发访问需求，高可扩展性，可扩展至</a:t>
            </a:r>
            <a:r>
              <a:rPr lang="en-US" altLang="zh-CN" dirty="0" smtClean="0"/>
              <a:t>EB</a:t>
            </a:r>
            <a:r>
              <a:rPr lang="zh-CN" altLang="en-US" dirty="0" smtClean="0"/>
              <a:t>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a:t>
            </a:r>
            <a:r>
              <a:rPr lang="zh-CN" altLang="en-US" dirty="0" smtClean="0"/>
              <a:t>元数据服务器全活，强大的元数据处理能力，长于处理海量小文件</a:t>
            </a:r>
            <a:r>
              <a:rPr lang="en-US" altLang="zh-CN" dirty="0" smtClean="0"/>
              <a:t>IO</a:t>
            </a:r>
            <a:r>
              <a:rPr lang="zh-CN" altLang="en-US" dirty="0" smtClean="0"/>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a:t>
            </a:r>
            <a:r>
              <a:rPr lang="zh-CN" altLang="en-US" dirty="0" smtClean="0"/>
              <a:t>分级存储解决瞬时高带宽需求，消除热点数据带宽瓶颈。</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4.</a:t>
            </a:r>
            <a:r>
              <a:rPr lang="zh-CN" altLang="en-US" dirty="0" smtClean="0"/>
              <a:t>图形化管理界面可完成安装配置，管理维护，客户端管理等操作。</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5.</a:t>
            </a:r>
            <a:r>
              <a:rPr lang="zh-CN" altLang="en-US" dirty="0" smtClean="0"/>
              <a:t>全冗余架构提高系统可用性</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6.</a:t>
            </a:r>
            <a:r>
              <a:rPr lang="zh-CN" altLang="en-US" dirty="0" smtClean="0"/>
              <a:t>多副本机制及数据校验提高数据安全。</a:t>
            </a:r>
          </a:p>
        </p:txBody>
      </p:sp>
      <p:sp>
        <p:nvSpPr>
          <p:cNvPr id="4" name="灯片编号占位符 3"/>
          <p:cNvSpPr>
            <a:spLocks noGrp="1"/>
          </p:cNvSpPr>
          <p:nvPr>
            <p:ph type="sldNum" sz="quarter" idx="10"/>
          </p:nvPr>
        </p:nvSpPr>
        <p:spPr/>
        <p:txBody>
          <a:bodyPr/>
          <a:lstStyle/>
          <a:p>
            <a:fld id="{75765475-6789-4D40-86D8-4DF54F140A27}" type="slidenum">
              <a:rPr lang="zh-CN" altLang="en-US" smtClean="0">
                <a:solidFill>
                  <a:prstClr val="black"/>
                </a:solidFill>
              </a:rPr>
              <a:pPr/>
              <a:t>33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DD56BB0-30C9-4C0E-B922-F41DF2B9800C}" type="slidenum">
              <a:rPr lang="en-US" altLang="zh-CN" smtClean="0">
                <a:latin typeface="Arial" charset="0"/>
              </a:rPr>
              <a:pPr>
                <a:defRPr/>
              </a:pPr>
              <a:t>34</a:t>
            </a:fld>
            <a:endParaRPr lang="en-US" altLang="zh-CN" smtClean="0">
              <a:latin typeface="Arial"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06421" rtl="0" eaLnBrk="1" fontAlgn="auto" latinLnBrk="0" hangingPunct="1">
              <a:lnSpc>
                <a:spcPct val="100000"/>
              </a:lnSpc>
              <a:spcBef>
                <a:spcPts val="0"/>
              </a:spcBef>
              <a:spcAft>
                <a:spcPts val="0"/>
              </a:spcAft>
              <a:buClrTx/>
              <a:buSzTx/>
              <a:buFontTx/>
              <a:buNone/>
              <a:tabLst/>
              <a:defRPr/>
            </a:pPr>
            <a:r>
              <a:rPr lang="en-US" altLang="zh-CN" dirty="0" smtClean="0"/>
              <a:t>P200</a:t>
            </a:r>
            <a:r>
              <a:rPr lang="zh-CN" altLang="en-US" dirty="0" smtClean="0"/>
              <a:t>另一个突出的优势就是高可扩展性，用户可以根据当前的实际需要构建一个合适规模的存储系统，如果随着其业务增加或是升级带来了对存储系统更大容量或是更高性能的需求，该用户可以再购买相应的模块整合到原有的存储系统中，整合后的存储系统容量和聚合带宽供前端所有的应用服务器共享。从而可以方便的实现存储系统容量和性能的按需动态扩展，消除了采用</a:t>
            </a:r>
            <a:r>
              <a:rPr lang="en-US" altLang="zh-CN" dirty="0" smtClean="0"/>
              <a:t>SAN</a:t>
            </a:r>
            <a:r>
              <a:rPr lang="zh-CN" altLang="en-US" dirty="0" smtClean="0"/>
              <a:t>磁盘阵列产品或是单机</a:t>
            </a:r>
            <a:r>
              <a:rPr lang="en-US" altLang="zh-CN" dirty="0" smtClean="0"/>
              <a:t>NAS</a:t>
            </a:r>
            <a:r>
              <a:rPr lang="zh-CN" altLang="en-US" dirty="0" smtClean="0"/>
              <a:t>产品其性能和容量扩展受限于其机头性能的瓶颈。</a:t>
            </a:r>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7C96D9-4D4F-4265-8F02-21631B019730}" type="slidenum">
              <a:rPr lang="zh-CN" altLang="en-US" smtClean="0">
                <a:solidFill>
                  <a:prstClr val="black"/>
                </a:solidFill>
              </a:rPr>
              <a:pPr/>
              <a:t>37</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smtClean="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013BBF0-CEE9-45EC-AECA-119ABB31F9D8}" type="slidenum">
              <a:rPr lang="zh-CN" altLang="en-US" smtClean="0"/>
              <a:t>40</a:t>
            </a:fld>
            <a:endParaRPr lang="zh-CN" altLang="en-US"/>
          </a:p>
        </p:txBody>
      </p:sp>
    </p:spTree>
    <p:extLst>
      <p:ext uri="{BB962C8B-B14F-4D97-AF65-F5344CB8AC3E}">
        <p14:creationId xmlns:p14="http://schemas.microsoft.com/office/powerpoint/2010/main" val="4053367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63BFB7-3B53-402F-BB71-E399B121EFC5}"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2013BBF0-CEE9-45EC-AECA-119ABB31F9D8}" type="slidenum">
              <a:rPr lang="zh-CN" altLang="en-US" smtClean="0"/>
              <a:t>5</a:t>
            </a:fld>
            <a:endParaRPr lang="zh-CN" altLang="en-US"/>
          </a:p>
        </p:txBody>
      </p:sp>
    </p:spTree>
    <p:extLst>
      <p:ext uri="{BB962C8B-B14F-4D97-AF65-F5344CB8AC3E}">
        <p14:creationId xmlns:p14="http://schemas.microsoft.com/office/powerpoint/2010/main" val="192978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7</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阐述这种数据模型的发展历史，当前，以及未来挑战及可能的发展方向。</a:t>
            </a:r>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9</a:t>
            </a:fld>
            <a:endParaRPr lang="zh-CN" altLang="en-US"/>
          </a:p>
        </p:txBody>
      </p:sp>
    </p:spTree>
    <p:extLst>
      <p:ext uri="{BB962C8B-B14F-4D97-AF65-F5344CB8AC3E}">
        <p14:creationId xmlns:p14="http://schemas.microsoft.com/office/powerpoint/2010/main" val="388902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10</a:t>
            </a:fld>
            <a:endParaRPr lang="zh-CN" altLang="en-US"/>
          </a:p>
        </p:txBody>
      </p:sp>
    </p:spTree>
    <p:extLst>
      <p:ext uri="{BB962C8B-B14F-4D97-AF65-F5344CB8AC3E}">
        <p14:creationId xmlns:p14="http://schemas.microsoft.com/office/powerpoint/2010/main" val="2002402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2013BBF0-CEE9-45EC-AECA-119ABB31F9D8}" type="slidenum">
              <a:rPr lang="zh-CN" altLang="en-US" smtClean="0"/>
              <a:t>12</a:t>
            </a:fld>
            <a:endParaRPr lang="zh-CN" altLang="en-US"/>
          </a:p>
        </p:txBody>
      </p:sp>
    </p:spTree>
    <p:extLst>
      <p:ext uri="{BB962C8B-B14F-4D97-AF65-F5344CB8AC3E}">
        <p14:creationId xmlns:p14="http://schemas.microsoft.com/office/powerpoint/2010/main" val="194362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13</a:t>
            </a:fld>
            <a:endParaRPr lang="zh-CN" altLang="en-US"/>
          </a:p>
        </p:txBody>
      </p:sp>
    </p:spTree>
    <p:extLst>
      <p:ext uri="{BB962C8B-B14F-4D97-AF65-F5344CB8AC3E}">
        <p14:creationId xmlns:p14="http://schemas.microsoft.com/office/powerpoint/2010/main" val="3007755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资源整合及应用、负载的隔离。比如，气象计算和云计算、办公系统等业务系统存储资源的整合。</a:t>
            </a:r>
            <a:endParaRPr lang="zh-CN" altLang="en-US" dirty="0"/>
          </a:p>
        </p:txBody>
      </p:sp>
      <p:sp>
        <p:nvSpPr>
          <p:cNvPr id="4" name="灯片编号占位符 3"/>
          <p:cNvSpPr>
            <a:spLocks noGrp="1"/>
          </p:cNvSpPr>
          <p:nvPr>
            <p:ph type="sldNum" sz="quarter" idx="10"/>
          </p:nvPr>
        </p:nvSpPr>
        <p:spPr/>
        <p:txBody>
          <a:bodyPr/>
          <a:lstStyle/>
          <a:p>
            <a:fld id="{2013BBF0-CEE9-45EC-AECA-119ABB31F9D8}" type="slidenum">
              <a:rPr lang="zh-CN" altLang="en-US" smtClean="0"/>
              <a:t>16</a:t>
            </a:fld>
            <a:endParaRPr lang="zh-CN" altLang="en-US"/>
          </a:p>
        </p:txBody>
      </p:sp>
    </p:spTree>
    <p:extLst>
      <p:ext uri="{BB962C8B-B14F-4D97-AF65-F5344CB8AC3E}">
        <p14:creationId xmlns:p14="http://schemas.microsoft.com/office/powerpoint/2010/main" val="226176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文本占位符 11"/>
          <p:cNvSpPr>
            <a:spLocks noGrp="1"/>
          </p:cNvSpPr>
          <p:nvPr>
            <p:ph type="body" sz="quarter" idx="11" hasCustomPrompt="1"/>
          </p:nvPr>
        </p:nvSpPr>
        <p:spPr>
          <a:xfrm>
            <a:off x="684212" y="1844675"/>
            <a:ext cx="7344171" cy="830997"/>
          </a:xfrm>
          <a:prstGeom prst="rect">
            <a:avLst/>
          </a:prstGeom>
        </p:spPr>
        <p:txBody>
          <a:bodyPr/>
          <a:lstStyle>
            <a:lvl1pPr marL="0" indent="0" algn="l" defTabSz="914400" rtl="0" eaLnBrk="1" fontAlgn="auto" latinLnBrk="0" hangingPunct="1">
              <a:spcBef>
                <a:spcPts val="0"/>
              </a:spcBef>
              <a:spcAft>
                <a:spcPts val="0"/>
              </a:spcAft>
              <a:buNone/>
              <a:defRPr lang="zh-CN" altLang="en-US" sz="4800" b="1" kern="1200"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cs typeface="+mn-cs"/>
              </a:defRPr>
            </a:lvl1pPr>
          </a:lstStyle>
          <a:p>
            <a:pPr lvl="0"/>
            <a:r>
              <a:rPr lang="zh-CN" altLang="en-US" dirty="0" smtClean="0"/>
              <a:t>单击此处编辑主标题</a:t>
            </a:r>
            <a:endParaRPr lang="zh-CN" altLang="en-US" dirty="0"/>
          </a:p>
        </p:txBody>
      </p:sp>
      <p:sp>
        <p:nvSpPr>
          <p:cNvPr id="20" name="文本占位符 19"/>
          <p:cNvSpPr>
            <a:spLocks noGrp="1"/>
          </p:cNvSpPr>
          <p:nvPr>
            <p:ph type="body" sz="quarter" idx="12" hasCustomPrompt="1"/>
          </p:nvPr>
        </p:nvSpPr>
        <p:spPr>
          <a:xfrm>
            <a:off x="6841832" y="4293096"/>
            <a:ext cx="2016448" cy="778978"/>
          </a:xfrm>
          <a:prstGeom prst="rect">
            <a:avLst/>
          </a:prstGeom>
        </p:spPr>
        <p:txBody>
          <a:bodyPr/>
          <a:lstStyle>
            <a:lvl1pPr marL="0" indent="0" algn="l">
              <a:buNone/>
              <a:defRPr sz="2000">
                <a:latin typeface="微软雅黑" pitchFamily="34" charset="-122"/>
                <a:ea typeface="微软雅黑" pitchFamily="34" charset="-122"/>
              </a:defRPr>
            </a:lvl1pPr>
          </a:lstStyle>
          <a:p>
            <a:pPr lvl="0"/>
            <a:r>
              <a:rPr lang="zh-CN" altLang="en-US" dirty="0" smtClean="0"/>
              <a:t>撰写部门及人员</a:t>
            </a:r>
            <a:endParaRPr lang="en-US" altLang="zh-CN" dirty="0" smtClean="0"/>
          </a:p>
          <a:p>
            <a:pPr lvl="0"/>
            <a:r>
              <a:rPr lang="en-US" altLang="zh-CN" dirty="0" smtClean="0"/>
              <a:t>2011/8/26</a:t>
            </a:r>
            <a:endParaRPr lang="zh-CN" altLang="en-US" dirty="0"/>
          </a:p>
        </p:txBody>
      </p:sp>
    </p:spTree>
    <p:extLst>
      <p:ext uri="{BB962C8B-B14F-4D97-AF65-F5344CB8AC3E}">
        <p14:creationId xmlns:p14="http://schemas.microsoft.com/office/powerpoint/2010/main" val="3811123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4" name="TextBox 3"/>
          <p:cNvSpPr txBox="1"/>
          <p:nvPr/>
        </p:nvSpPr>
        <p:spPr>
          <a:xfrm>
            <a:off x="428596" y="357166"/>
            <a:ext cx="3857652" cy="584775"/>
          </a:xfrm>
          <a:prstGeom prst="rect">
            <a:avLst/>
          </a:prstGeom>
          <a:noFill/>
        </p:spPr>
        <p:txBody>
          <a:bodyPr wrap="square" rtlCol="0">
            <a:spAutoFit/>
          </a:bodyPr>
          <a:lstStyle/>
          <a:p>
            <a:r>
              <a:rPr lang="zh-CN" altLang="en-US" sz="3200" b="1" dirty="0" smtClean="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目录</a:t>
            </a:r>
            <a:endParaRPr lang="zh-CN" altLang="en-US" sz="3200" b="1"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6" name="内容占位符 5"/>
          <p:cNvSpPr>
            <a:spLocks noGrp="1"/>
          </p:cNvSpPr>
          <p:nvPr>
            <p:ph sz="quarter" idx="12" hasCustomPrompt="1"/>
          </p:nvPr>
        </p:nvSpPr>
        <p:spPr>
          <a:xfrm>
            <a:off x="467544" y="1196752"/>
            <a:ext cx="8208912" cy="5256584"/>
          </a:xfrm>
          <a:prstGeom prst="rect">
            <a:avLst/>
          </a:prstGeom>
        </p:spPr>
        <p:txBody>
          <a:bodyPr/>
          <a:lstStyle>
            <a:lvl1pPr marL="342900" indent="-342900">
              <a:lnSpc>
                <a:spcPct val="125000"/>
              </a:lnSpc>
              <a:spcBef>
                <a:spcPts val="600"/>
              </a:spcBef>
              <a:spcAft>
                <a:spcPts val="0"/>
              </a:spcAft>
              <a:buFont typeface="Wingdings" pitchFamily="2" charset="2"/>
              <a:buChar char="n"/>
              <a:defRPr lang="zh-CN" altLang="en-US" sz="2400" kern="1200" dirty="0" smtClean="0">
                <a:solidFill>
                  <a:schemeClr val="tx1"/>
                </a:solidFill>
                <a:latin typeface="微软雅黑" pitchFamily="34" charset="-122"/>
                <a:ea typeface="微软雅黑" pitchFamily="34" charset="-122"/>
                <a:cs typeface="+mn-cs"/>
              </a:defRPr>
            </a:lvl1pPr>
            <a:lvl2pPr>
              <a:lnSpc>
                <a:spcPct val="125000"/>
              </a:lnSpc>
              <a:spcBef>
                <a:spcPts val="480"/>
              </a:spcBef>
              <a:spcAft>
                <a:spcPts val="0"/>
              </a:spcAft>
              <a:buFont typeface="Wingdings" pitchFamily="2" charset="2"/>
              <a:buChar char="p"/>
              <a:defRPr sz="2000">
                <a:solidFill>
                  <a:schemeClr val="tx1"/>
                </a:solidFill>
                <a:latin typeface="微软雅黑" pitchFamily="34" charset="-122"/>
                <a:ea typeface="微软雅黑" pitchFamily="34" charset="-122"/>
              </a:defRPr>
            </a:lvl2pPr>
            <a:lvl3pPr>
              <a:buFont typeface="Wingdings" pitchFamily="2" charset="2"/>
              <a:buChar char="l"/>
              <a:defRPr sz="2000">
                <a:solidFill>
                  <a:schemeClr val="tx1"/>
                </a:solidFill>
                <a:latin typeface="微软雅黑" pitchFamily="34" charset="-122"/>
                <a:ea typeface="微软雅黑" pitchFamily="34" charset="-122"/>
              </a:defRPr>
            </a:lvl3pPr>
            <a:lvl4pPr>
              <a:defRPr sz="1800">
                <a:solidFill>
                  <a:schemeClr val="tx1"/>
                </a:solidFill>
                <a:latin typeface="微软雅黑" pitchFamily="34" charset="-122"/>
                <a:ea typeface="微软雅黑" pitchFamily="34" charset="-122"/>
              </a:defRPr>
            </a:lvl4pPr>
            <a:lvl5pPr>
              <a:defRPr sz="1800">
                <a:solidFill>
                  <a:schemeClr val="tx1"/>
                </a:solidFill>
                <a:latin typeface="微软雅黑" pitchFamily="34" charset="-122"/>
                <a:ea typeface="微软雅黑" pitchFamily="34" charset="-122"/>
              </a:defRPr>
            </a:lvl5pPr>
          </a:lstStyle>
          <a:p>
            <a:pPr lvl="0"/>
            <a:r>
              <a:rPr lang="zh-CN" altLang="en-US" dirty="0" smtClean="0"/>
              <a:t>单击此处编辑目录</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96557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列表内容幻灯片">
    <p:spTree>
      <p:nvGrpSpPr>
        <p:cNvPr id="1" name=""/>
        <p:cNvGrpSpPr/>
        <p:nvPr/>
      </p:nvGrpSpPr>
      <p:grpSpPr>
        <a:xfrm>
          <a:off x="0" y="0"/>
          <a:ext cx="0" cy="0"/>
          <a:chOff x="0" y="0"/>
          <a:chExt cx="0" cy="0"/>
        </a:xfrm>
      </p:grpSpPr>
      <p:sp>
        <p:nvSpPr>
          <p:cNvPr id="6" name="内容占位符 5"/>
          <p:cNvSpPr>
            <a:spLocks noGrp="1"/>
          </p:cNvSpPr>
          <p:nvPr>
            <p:ph sz="quarter" idx="12" hasCustomPrompt="1"/>
          </p:nvPr>
        </p:nvSpPr>
        <p:spPr>
          <a:xfrm>
            <a:off x="467544" y="1196752"/>
            <a:ext cx="8208912" cy="5256584"/>
          </a:xfrm>
          <a:prstGeom prst="rect">
            <a:avLst/>
          </a:prstGeom>
        </p:spPr>
        <p:txBody>
          <a:bodyPr/>
          <a:lstStyle>
            <a:lvl1pPr marL="342900" indent="-342900">
              <a:lnSpc>
                <a:spcPct val="125000"/>
              </a:lnSpc>
              <a:spcBef>
                <a:spcPts val="600"/>
              </a:spcBef>
              <a:spcAft>
                <a:spcPts val="0"/>
              </a:spcAft>
              <a:buFont typeface="Wingdings" pitchFamily="2" charset="2"/>
              <a:buChar char="n"/>
              <a:defRPr lang="zh-CN" altLang="en-US" sz="2400" kern="1200" dirty="0" smtClean="0">
                <a:solidFill>
                  <a:schemeClr val="tx1"/>
                </a:solidFill>
                <a:latin typeface="微软雅黑" pitchFamily="34" charset="-122"/>
                <a:ea typeface="微软雅黑" pitchFamily="34" charset="-122"/>
                <a:cs typeface="+mn-cs"/>
              </a:defRPr>
            </a:lvl1pPr>
            <a:lvl2pPr>
              <a:lnSpc>
                <a:spcPct val="125000"/>
              </a:lnSpc>
              <a:spcBef>
                <a:spcPts val="480"/>
              </a:spcBef>
              <a:spcAft>
                <a:spcPts val="0"/>
              </a:spcAft>
              <a:buFont typeface="Wingdings" pitchFamily="2" charset="2"/>
              <a:buChar char="p"/>
              <a:defRPr sz="2000">
                <a:solidFill>
                  <a:schemeClr val="tx1"/>
                </a:solidFill>
                <a:latin typeface="微软雅黑" pitchFamily="34" charset="-122"/>
                <a:ea typeface="微软雅黑" pitchFamily="34" charset="-122"/>
              </a:defRPr>
            </a:lvl2pPr>
            <a:lvl3pPr>
              <a:buFont typeface="Wingdings" pitchFamily="2" charset="2"/>
              <a:buChar char="l"/>
              <a:defRPr sz="2000">
                <a:solidFill>
                  <a:schemeClr val="tx1"/>
                </a:solidFill>
                <a:latin typeface="微软雅黑" pitchFamily="34" charset="-122"/>
                <a:ea typeface="微软雅黑" pitchFamily="34" charset="-122"/>
              </a:defRPr>
            </a:lvl3pPr>
            <a:lvl4pPr>
              <a:defRPr sz="1800">
                <a:solidFill>
                  <a:schemeClr val="tx1"/>
                </a:solidFill>
                <a:latin typeface="微软雅黑" pitchFamily="34" charset="-122"/>
                <a:ea typeface="微软雅黑" pitchFamily="34" charset="-122"/>
              </a:defRPr>
            </a:lvl4pPr>
            <a:lvl5pPr>
              <a:defRPr sz="1800">
                <a:solidFill>
                  <a:schemeClr val="tx1"/>
                </a:solidFill>
                <a:latin typeface="微软雅黑" pitchFamily="34" charset="-122"/>
                <a:ea typeface="微软雅黑" pitchFamily="34" charset="-122"/>
              </a:defRPr>
            </a:lvl5pPr>
          </a:lstStyle>
          <a:p>
            <a:pPr lvl="0"/>
            <a:r>
              <a:rPr lang="zh-CN" altLang="en-US" dirty="0" smtClean="0"/>
              <a:t>单击此处编辑正文</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文本占位符 7"/>
          <p:cNvSpPr>
            <a:spLocks noGrp="1"/>
          </p:cNvSpPr>
          <p:nvPr>
            <p:ph type="body" sz="quarter" idx="13" hasCustomPrompt="1"/>
          </p:nvPr>
        </p:nvSpPr>
        <p:spPr>
          <a:xfrm>
            <a:off x="428596" y="357188"/>
            <a:ext cx="5072098" cy="571482"/>
          </a:xfrm>
          <a:prstGeom prst="rect">
            <a:avLst/>
          </a:prstGeom>
        </p:spPr>
        <p:txBody>
          <a:bodyPr/>
          <a:lstStyle>
            <a:lvl1pPr>
              <a:buNone/>
              <a:defRPr b="1">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defRPr>
            </a:lvl1pPr>
          </a:lstStyle>
          <a:p>
            <a:pPr lvl="0"/>
            <a:r>
              <a:rPr lang="zh-CN" altLang="en-US" dirty="0" smtClean="0"/>
              <a:t>单击此处编辑小标题</a:t>
            </a:r>
            <a:endParaRPr lang="zh-CN" altLang="en-US" dirty="0"/>
          </a:p>
        </p:txBody>
      </p:sp>
    </p:spTree>
    <p:extLst>
      <p:ext uri="{BB962C8B-B14F-4D97-AF65-F5344CB8AC3E}">
        <p14:creationId xmlns:p14="http://schemas.microsoft.com/office/powerpoint/2010/main" val="13789634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谢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53971" y="2704062"/>
            <a:ext cx="2262158" cy="923330"/>
          </a:xfrm>
          <a:prstGeom prst="rect">
            <a:avLst/>
          </a:prstGeom>
          <a:noFill/>
        </p:spPr>
        <p:txBody>
          <a:bodyPr wrap="none" rtlCol="0">
            <a:spAutoFit/>
          </a:bodyPr>
          <a:lstStyle/>
          <a:p>
            <a:r>
              <a:rPr lang="zh-CN" altLang="en-US" sz="5400" b="1" dirty="0" smtClean="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谢谢！</a:t>
            </a:r>
            <a:endParaRPr lang="zh-CN" altLang="en-US" sz="5400" b="1"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928173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454400" y="2703513"/>
            <a:ext cx="2262188" cy="923925"/>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谢谢！</a:t>
            </a:r>
          </a:p>
        </p:txBody>
      </p:sp>
    </p:spTree>
    <p:extLst>
      <p:ext uri="{BB962C8B-B14F-4D97-AF65-F5344CB8AC3E}">
        <p14:creationId xmlns:p14="http://schemas.microsoft.com/office/powerpoint/2010/main" val="3017576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节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占位符 11"/>
          <p:cNvSpPr>
            <a:spLocks noGrp="1"/>
          </p:cNvSpPr>
          <p:nvPr>
            <p:ph type="body" sz="quarter" idx="11" hasCustomPrompt="1"/>
          </p:nvPr>
        </p:nvSpPr>
        <p:spPr>
          <a:xfrm>
            <a:off x="971600" y="2636912"/>
            <a:ext cx="7272807" cy="830997"/>
          </a:xfrm>
          <a:prstGeom prst="rect">
            <a:avLst/>
          </a:prstGeom>
        </p:spPr>
        <p:txBody>
          <a:bodyPr/>
          <a:lstStyle>
            <a:lvl1pPr marL="0" indent="0" algn="ctr" defTabSz="914400" rtl="0" eaLnBrk="1" fontAlgn="auto" latinLnBrk="0" hangingPunct="1">
              <a:spcBef>
                <a:spcPts val="0"/>
              </a:spcBef>
              <a:spcAft>
                <a:spcPts val="0"/>
              </a:spcAft>
              <a:buNone/>
              <a:defRPr lang="zh-CN" altLang="en-US" sz="48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dirty="0" smtClean="0"/>
              <a:t>单击此处编辑节标题</a:t>
            </a:r>
            <a:endParaRPr lang="zh-CN" altLang="en-US" dirty="0"/>
          </a:p>
        </p:txBody>
      </p:sp>
    </p:spTree>
    <p:extLst>
      <p:ext uri="{BB962C8B-B14F-4D97-AF65-F5344CB8AC3E}">
        <p14:creationId xmlns:p14="http://schemas.microsoft.com/office/powerpoint/2010/main" val="33583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28384" y="6309320"/>
            <a:ext cx="792088" cy="461665"/>
          </a:xfrm>
          <a:prstGeom prst="rect">
            <a:avLst/>
          </a:prstGeom>
          <a:noFill/>
        </p:spPr>
        <p:txBody>
          <a:bodyPr wrap="square" rtlCol="0">
            <a:spAutoFit/>
          </a:bodyPr>
          <a:lstStyle/>
          <a:p>
            <a:pPr algn="ctr"/>
            <a:fld id="{736EABA0-F26E-46CC-B100-34D625298297}" type="slidenum">
              <a:rPr lang="zh-CN" altLang="en-US" sz="2400" b="1" smtClean="0"/>
              <a:pPr algn="ctr"/>
              <a:t>‹#›</a:t>
            </a:fld>
            <a:endParaRPr lang="zh-CN" altLang="en-US" sz="2400" b="1" dirty="0"/>
          </a:p>
        </p:txBody>
      </p:sp>
    </p:spTree>
    <p:extLst>
      <p:ext uri="{BB962C8B-B14F-4D97-AF65-F5344CB8AC3E}">
        <p14:creationId xmlns:p14="http://schemas.microsoft.com/office/powerpoint/2010/main" val="1565072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1" r:id="rId5"/>
    <p:sldLayoutId id="2147483673" r:id="rId6"/>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a:xfrm>
            <a:off x="755576" y="1844675"/>
            <a:ext cx="8064896" cy="830263"/>
          </a:xfrm>
        </p:spPr>
        <p:txBody>
          <a:bodyPr/>
          <a:lstStyle/>
          <a:p>
            <a:pPr>
              <a:defRPr/>
            </a:pPr>
            <a:r>
              <a:rPr lang="en-US" sz="4400" dirty="0" smtClean="0"/>
              <a:t>PB</a:t>
            </a:r>
            <a:r>
              <a:rPr lang="zh-CN" altLang="en-US" sz="4400" dirty="0" smtClean="0"/>
              <a:t>级科研数据集的管理和应用</a:t>
            </a:r>
            <a:endParaRPr lang="en-US" sz="4400" dirty="0" smtClean="0"/>
          </a:p>
        </p:txBody>
      </p:sp>
      <p:sp>
        <p:nvSpPr>
          <p:cNvPr id="3075" name="文本占位符 2"/>
          <p:cNvSpPr>
            <a:spLocks noGrp="1"/>
          </p:cNvSpPr>
          <p:nvPr>
            <p:ph type="body" sz="quarter" idx="12"/>
          </p:nvPr>
        </p:nvSpPr>
        <p:spPr bwMode="auto">
          <a:xfrm>
            <a:off x="5004048" y="4437112"/>
            <a:ext cx="3854203" cy="63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zh-CN" altLang="en-US" dirty="0" smtClean="0"/>
              <a:t>曙光信息产业（北京）有限公司</a:t>
            </a:r>
          </a:p>
        </p:txBody>
      </p:sp>
    </p:spTree>
    <p:extLst>
      <p:ext uri="{BB962C8B-B14F-4D97-AF65-F5344CB8AC3E}">
        <p14:creationId xmlns:p14="http://schemas.microsoft.com/office/powerpoint/2010/main" val="3355784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r>
              <a:rPr lang="zh-CN" altLang="en-US" dirty="0"/>
              <a:t>虚拟天文台对存储的需求</a:t>
            </a:r>
          </a:p>
        </p:txBody>
      </p:sp>
    </p:spTree>
    <p:extLst>
      <p:ext uri="{BB962C8B-B14F-4D97-AF65-F5344CB8AC3E}">
        <p14:creationId xmlns:p14="http://schemas.microsoft.com/office/powerpoint/2010/main" val="3373372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dirty="0" smtClean="0"/>
              <a:t>虚拟天文台对存储的需求</a:t>
            </a:r>
            <a:endParaRPr lang="zh-CN" altLang="en-US" dirty="0"/>
          </a:p>
        </p:txBody>
      </p:sp>
      <p:graphicFrame>
        <p:nvGraphicFramePr>
          <p:cNvPr id="9" name="内容占位符 8"/>
          <p:cNvGraphicFramePr>
            <a:graphicFrameLocks noGrp="1"/>
          </p:cNvGraphicFramePr>
          <p:nvPr>
            <p:ph sz="quarter" idx="12"/>
            <p:extLst>
              <p:ext uri="{D42A27DB-BD31-4B8C-83A1-F6EECF244321}">
                <p14:modId xmlns:p14="http://schemas.microsoft.com/office/powerpoint/2010/main" val="3626682399"/>
              </p:ext>
            </p:extLst>
          </p:nvPr>
        </p:nvGraphicFramePr>
        <p:xfrm>
          <a:off x="683568" y="1196752"/>
          <a:ext cx="763284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7544" y="5108991"/>
            <a:ext cx="8208912" cy="1200329"/>
          </a:xfrm>
          <a:prstGeom prst="rect">
            <a:avLst/>
          </a:prstGeom>
          <a:noFill/>
          <a:ln w="31750">
            <a:solidFill>
              <a:srgbClr val="C00000"/>
            </a:solidFill>
          </a:ln>
          <a:effectLst/>
        </p:spPr>
        <p:txBody>
          <a:bodyPr wrap="square" rtlCol="0">
            <a:spAutoFit/>
          </a:bodyPr>
          <a:lstStyle/>
          <a:p>
            <a:r>
              <a:rPr lang="zh-CN" altLang="en-US" sz="2400" dirty="0"/>
              <a:t>天文信息科学已经进入了海量数据时代。海量数据的存储、管理、快速检索已经成为当前最为紧迫的任务。虚拟天文台对海量存储技术及大数据处理技术提出了新的挑战和需求</a:t>
            </a:r>
            <a:r>
              <a:rPr lang="zh-CN" altLang="en-US" sz="2400" dirty="0" smtClean="0"/>
              <a:t>。</a:t>
            </a:r>
            <a:endParaRPr lang="en-US" altLang="zh-CN" sz="2400" dirty="0" smtClean="0"/>
          </a:p>
        </p:txBody>
      </p:sp>
    </p:spTree>
    <p:extLst>
      <p:ext uri="{BB962C8B-B14F-4D97-AF65-F5344CB8AC3E}">
        <p14:creationId xmlns:p14="http://schemas.microsoft.com/office/powerpoint/2010/main" val="1183406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2"/>
            <p:extLst>
              <p:ext uri="{D42A27DB-BD31-4B8C-83A1-F6EECF244321}">
                <p14:modId xmlns:p14="http://schemas.microsoft.com/office/powerpoint/2010/main" val="2193293057"/>
              </p:ext>
            </p:extLst>
          </p:nvPr>
        </p:nvGraphicFramePr>
        <p:xfrm>
          <a:off x="1043608" y="1196752"/>
          <a:ext cx="7200800"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p:txBody>
          <a:bodyPr/>
          <a:lstStyle/>
          <a:p>
            <a:r>
              <a:rPr lang="zh-CN" altLang="en-US" dirty="0" smtClean="0"/>
              <a:t>极高性能需求</a:t>
            </a:r>
            <a:endParaRPr lang="zh-CN" altLang="en-US" dirty="0"/>
          </a:p>
        </p:txBody>
      </p:sp>
      <p:sp>
        <p:nvSpPr>
          <p:cNvPr id="4" name="TextBox 3"/>
          <p:cNvSpPr txBox="1"/>
          <p:nvPr/>
        </p:nvSpPr>
        <p:spPr>
          <a:xfrm>
            <a:off x="611560" y="5395863"/>
            <a:ext cx="7920880" cy="830997"/>
          </a:xfrm>
          <a:prstGeom prst="rect">
            <a:avLst/>
          </a:prstGeom>
          <a:noFill/>
          <a:ln w="31750">
            <a:solidFill>
              <a:srgbClr val="C00000"/>
            </a:solidFill>
          </a:ln>
          <a:effectLst/>
        </p:spPr>
        <p:txBody>
          <a:bodyPr wrap="square" rtlCol="0">
            <a:spAutoFit/>
          </a:bodyPr>
          <a:lstStyle/>
          <a:p>
            <a:pPr marL="0" lvl="1"/>
            <a:r>
              <a:rPr lang="zh-CN" altLang="en-US" sz="2400" dirty="0"/>
              <a:t>以科研为目的的计算密集型和数据密集型高性能计算，同时还向公众提供多种数据服务</a:t>
            </a:r>
            <a:r>
              <a:rPr lang="zh-CN" altLang="en-US" sz="2400" dirty="0" smtClean="0"/>
              <a:t>。</a:t>
            </a:r>
            <a:endParaRPr lang="en-US" altLang="zh-CN" sz="2400" dirty="0"/>
          </a:p>
        </p:txBody>
      </p:sp>
    </p:spTree>
    <p:extLst>
      <p:ext uri="{BB962C8B-B14F-4D97-AF65-F5344CB8AC3E}">
        <p14:creationId xmlns:p14="http://schemas.microsoft.com/office/powerpoint/2010/main" val="3625387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2"/>
            <p:extLst>
              <p:ext uri="{D42A27DB-BD31-4B8C-83A1-F6EECF244321}">
                <p14:modId xmlns:p14="http://schemas.microsoft.com/office/powerpoint/2010/main" val="3192472634"/>
              </p:ext>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p:txBody>
          <a:bodyPr/>
          <a:lstStyle/>
          <a:p>
            <a:r>
              <a:rPr lang="zh-CN" altLang="en-US" dirty="0" smtClean="0"/>
              <a:t>较高可用需求</a:t>
            </a:r>
            <a:endParaRPr lang="zh-CN" altLang="en-US" dirty="0"/>
          </a:p>
        </p:txBody>
      </p:sp>
    </p:spTree>
    <p:extLst>
      <p:ext uri="{BB962C8B-B14F-4D97-AF65-F5344CB8AC3E}">
        <p14:creationId xmlns:p14="http://schemas.microsoft.com/office/powerpoint/2010/main" val="440231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p:cNvGraphicFramePr>
            <a:graphicFrameLocks noGrp="1"/>
          </p:cNvGraphicFramePr>
          <p:nvPr>
            <p:ph sz="quarter" idx="12"/>
            <p:extLst>
              <p:ext uri="{D42A27DB-BD31-4B8C-83A1-F6EECF244321}">
                <p14:modId xmlns:p14="http://schemas.microsoft.com/office/powerpoint/2010/main" val="2454118748"/>
              </p:ext>
            </p:extLst>
          </p:nvPr>
        </p:nvGraphicFramePr>
        <p:xfrm>
          <a:off x="467544" y="1196752"/>
          <a:ext cx="820891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占位符 2"/>
          <p:cNvSpPr>
            <a:spLocks noGrp="1"/>
          </p:cNvSpPr>
          <p:nvPr>
            <p:ph type="body" sz="quarter" idx="13"/>
          </p:nvPr>
        </p:nvSpPr>
        <p:spPr/>
        <p:txBody>
          <a:bodyPr/>
          <a:lstStyle/>
          <a:p>
            <a:r>
              <a:rPr lang="zh-CN" altLang="en-US" dirty="0" smtClean="0"/>
              <a:t>可扩展性</a:t>
            </a:r>
            <a:endParaRPr lang="zh-CN" altLang="en-US" dirty="0"/>
          </a:p>
        </p:txBody>
      </p:sp>
      <p:sp>
        <p:nvSpPr>
          <p:cNvPr id="5" name="TextBox 4"/>
          <p:cNvSpPr txBox="1"/>
          <p:nvPr/>
        </p:nvSpPr>
        <p:spPr>
          <a:xfrm>
            <a:off x="611560" y="5395863"/>
            <a:ext cx="7920880" cy="830997"/>
          </a:xfrm>
          <a:prstGeom prst="rect">
            <a:avLst/>
          </a:prstGeom>
          <a:noFill/>
          <a:ln w="31750">
            <a:solidFill>
              <a:srgbClr val="C00000"/>
            </a:solidFill>
          </a:ln>
          <a:effectLst/>
        </p:spPr>
        <p:txBody>
          <a:bodyPr wrap="square" rtlCol="0">
            <a:spAutoFit/>
          </a:bodyPr>
          <a:lstStyle/>
          <a:p>
            <a:pPr marL="0" lvl="1"/>
            <a:r>
              <a:rPr lang="zh-CN" altLang="en-US" sz="2400" dirty="0"/>
              <a:t>天文观测数据及二次分析产生的数据总量增长极快，数据宝贵不可删除</a:t>
            </a:r>
            <a:r>
              <a:rPr lang="zh-CN" altLang="zh-CN" sz="2400" dirty="0"/>
              <a:t>。 </a:t>
            </a:r>
            <a:r>
              <a:rPr lang="zh-CN" altLang="en-US" sz="2400" dirty="0"/>
              <a:t>要求存储高度可</a:t>
            </a:r>
            <a:r>
              <a:rPr lang="zh-CN" altLang="en-US" sz="2400" dirty="0" smtClean="0"/>
              <a:t>扩展</a:t>
            </a:r>
            <a:r>
              <a:rPr lang="zh-CN" altLang="en-US" sz="2400" dirty="0"/>
              <a:t>。</a:t>
            </a:r>
            <a:endParaRPr lang="en-US" altLang="zh-CN" sz="2400" dirty="0"/>
          </a:p>
        </p:txBody>
      </p:sp>
    </p:spTree>
    <p:extLst>
      <p:ext uri="{BB962C8B-B14F-4D97-AF65-F5344CB8AC3E}">
        <p14:creationId xmlns:p14="http://schemas.microsoft.com/office/powerpoint/2010/main" val="3824357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2"/>
            <p:extLst>
              <p:ext uri="{D42A27DB-BD31-4B8C-83A1-F6EECF244321}">
                <p14:modId xmlns:p14="http://schemas.microsoft.com/office/powerpoint/2010/main" val="3292826028"/>
              </p:ext>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占位符 2"/>
          <p:cNvSpPr>
            <a:spLocks noGrp="1"/>
          </p:cNvSpPr>
          <p:nvPr>
            <p:ph type="body" sz="quarter" idx="13"/>
          </p:nvPr>
        </p:nvSpPr>
        <p:spPr/>
        <p:txBody>
          <a:bodyPr/>
          <a:lstStyle/>
          <a:p>
            <a:r>
              <a:rPr lang="zh-CN" altLang="en-US" dirty="0" smtClean="0"/>
              <a:t>管理</a:t>
            </a:r>
            <a:r>
              <a:rPr lang="zh-CN" altLang="en-US" dirty="0" smtClean="0"/>
              <a:t>简易性需求</a:t>
            </a:r>
            <a:endParaRPr lang="zh-CN" altLang="en-US" dirty="0"/>
          </a:p>
        </p:txBody>
      </p:sp>
    </p:spTree>
    <p:extLst>
      <p:ext uri="{BB962C8B-B14F-4D97-AF65-F5344CB8AC3E}">
        <p14:creationId xmlns:p14="http://schemas.microsoft.com/office/powerpoint/2010/main" val="258998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zh-CN" altLang="en-US" dirty="0" smtClean="0"/>
              <a:t>低</a:t>
            </a:r>
            <a:r>
              <a:rPr lang="en-US" altLang="zh-CN" dirty="0" smtClean="0"/>
              <a:t>TCO</a:t>
            </a:r>
          </a:p>
          <a:p>
            <a:pPr lvl="1"/>
            <a:r>
              <a:rPr lang="zh-CN" altLang="en-US" dirty="0" smtClean="0"/>
              <a:t>初期建设投入</a:t>
            </a:r>
            <a:endParaRPr lang="en-US" altLang="zh-CN" dirty="0" smtClean="0"/>
          </a:p>
          <a:p>
            <a:pPr lvl="1"/>
            <a:r>
              <a:rPr lang="zh-CN" altLang="en-US" dirty="0" smtClean="0"/>
              <a:t>管理成本</a:t>
            </a:r>
            <a:endParaRPr lang="en-US" altLang="zh-CN" dirty="0" smtClean="0"/>
          </a:p>
          <a:p>
            <a:pPr lvl="1"/>
            <a:r>
              <a:rPr lang="zh-CN" altLang="en-US" dirty="0" smtClean="0"/>
              <a:t>扩容成本</a:t>
            </a:r>
            <a:endParaRPr lang="en-US" altLang="zh-CN" dirty="0" smtClean="0"/>
          </a:p>
          <a:p>
            <a:r>
              <a:rPr lang="zh-CN" altLang="en-US" dirty="0" smtClean="0"/>
              <a:t>后端存储容量及负载均衡</a:t>
            </a:r>
            <a:endParaRPr lang="en-US" altLang="zh-CN" dirty="0" smtClean="0"/>
          </a:p>
          <a:p>
            <a:pPr lvl="1"/>
            <a:r>
              <a:rPr lang="zh-CN" altLang="en-US" dirty="0" smtClean="0"/>
              <a:t>文件大小不一，访问频度不同，需要实现容量及负载的均衡。</a:t>
            </a:r>
            <a:endParaRPr lang="en-US" altLang="zh-CN" dirty="0" smtClean="0"/>
          </a:p>
          <a:p>
            <a:r>
              <a:rPr lang="zh-CN" altLang="en-US" dirty="0" smtClean="0"/>
              <a:t>资源整合及应用、负载的隔离</a:t>
            </a:r>
            <a:endParaRPr lang="en-US" altLang="zh-CN" dirty="0" smtClean="0"/>
          </a:p>
        </p:txBody>
      </p:sp>
      <p:sp>
        <p:nvSpPr>
          <p:cNvPr id="3" name="文本占位符 2"/>
          <p:cNvSpPr>
            <a:spLocks noGrp="1"/>
          </p:cNvSpPr>
          <p:nvPr>
            <p:ph type="body" sz="quarter" idx="13"/>
          </p:nvPr>
        </p:nvSpPr>
        <p:spPr/>
        <p:txBody>
          <a:bodyPr/>
          <a:lstStyle/>
          <a:p>
            <a:r>
              <a:rPr lang="zh-CN" altLang="en-US" dirty="0"/>
              <a:t>其他</a:t>
            </a:r>
            <a:r>
              <a:rPr lang="zh-CN" altLang="en-US" dirty="0" smtClean="0"/>
              <a:t>需求</a:t>
            </a:r>
            <a:endParaRPr lang="zh-CN" altLang="en-US" dirty="0"/>
          </a:p>
        </p:txBody>
      </p:sp>
    </p:spTree>
    <p:extLst>
      <p:ext uri="{BB962C8B-B14F-4D97-AF65-F5344CB8AC3E}">
        <p14:creationId xmlns:p14="http://schemas.microsoft.com/office/powerpoint/2010/main" val="2621828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pPr lvl="0"/>
            <a:r>
              <a:rPr lang="zh-CN" altLang="en-US" dirty="0" smtClean="0"/>
              <a:t>海量存储技术</a:t>
            </a:r>
            <a:endParaRPr lang="zh-CN" altLang="zh-CN" dirty="0"/>
          </a:p>
        </p:txBody>
      </p:sp>
    </p:spTree>
    <p:extLst>
      <p:ext uri="{BB962C8B-B14F-4D97-AF65-F5344CB8AC3E}">
        <p14:creationId xmlns:p14="http://schemas.microsoft.com/office/powerpoint/2010/main" val="3579130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35496" y="357188"/>
            <a:ext cx="5072098" cy="571482"/>
          </a:xfrm>
        </p:spPr>
        <p:txBody>
          <a:bodyPr/>
          <a:lstStyle/>
          <a:p>
            <a:r>
              <a:rPr lang="zh-CN" altLang="en-US" dirty="0" smtClean="0"/>
              <a:t>海量存储技术</a:t>
            </a:r>
            <a:endParaRPr lang="zh-CN" altLang="en-US" dirty="0"/>
          </a:p>
        </p:txBody>
      </p:sp>
      <p:sp>
        <p:nvSpPr>
          <p:cNvPr id="4" name="Text Box 6"/>
          <p:cNvSpPr txBox="1">
            <a:spLocks noChangeArrowheads="1"/>
          </p:cNvSpPr>
          <p:nvPr/>
        </p:nvSpPr>
        <p:spPr bwMode="gray">
          <a:xfrm>
            <a:off x="848902" y="1772816"/>
            <a:ext cx="1268412" cy="371472"/>
          </a:xfrm>
          <a:prstGeom prst="rect">
            <a:avLst/>
          </a:prstGeom>
          <a:ln/>
          <a:extLst/>
        </p:spPr>
        <p:style>
          <a:lnRef idx="1">
            <a:schemeClr val="accent2"/>
          </a:lnRef>
          <a:fillRef idx="3">
            <a:schemeClr val="accent2"/>
          </a:fillRef>
          <a:effectRef idx="2">
            <a:schemeClr val="accent2"/>
          </a:effectRef>
          <a:fontRef idx="minor">
            <a:schemeClr val="lt1"/>
          </a:fontRef>
        </p:style>
        <p:txBody>
          <a:bodyPr lIns="91317" tIns="45658" rIns="91317" bIns="45658">
            <a:spAutoFit/>
          </a:bodyPr>
          <a:lstStyle/>
          <a:p>
            <a:pPr algn="ctr" eaLnBrk="0" hangingPunct="0">
              <a:spcBef>
                <a:spcPct val="0"/>
              </a:spcBef>
              <a:buFontTx/>
              <a:buNone/>
            </a:pPr>
            <a:r>
              <a:rPr lang="en-US" altLang="zh-CN">
                <a:solidFill>
                  <a:schemeClr val="bg1"/>
                </a:solidFill>
                <a:latin typeface="微软雅黑" pitchFamily="34" charset="-122"/>
                <a:ea typeface="微软雅黑" pitchFamily="34" charset="-122"/>
              </a:rPr>
              <a:t>DAS</a:t>
            </a:r>
          </a:p>
        </p:txBody>
      </p:sp>
      <p:pic>
        <p:nvPicPr>
          <p:cNvPr id="5" name="Picture 7"/>
          <p:cNvPicPr>
            <a:picLocks noChangeAspect="1" noChangeArrowheads="1"/>
          </p:cNvPicPr>
          <p:nvPr/>
        </p:nvPicPr>
        <p:blipFill>
          <a:blip r:embed="rId2" cstate="print"/>
          <a:srcRect/>
          <a:stretch>
            <a:fillRect/>
          </a:stretch>
        </p:blipFill>
        <p:spPr bwMode="auto">
          <a:xfrm>
            <a:off x="65093" y="2666770"/>
            <a:ext cx="2719115" cy="3526353"/>
          </a:xfrm>
          <a:prstGeom prst="rect">
            <a:avLst/>
          </a:prstGeom>
          <a:noFill/>
          <a:ln w="9525">
            <a:solidFill>
              <a:schemeClr val="accent6">
                <a:lumMod val="75000"/>
              </a:schemeClr>
            </a:solid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5878350" y="2666770"/>
            <a:ext cx="3178041" cy="3526774"/>
          </a:xfrm>
          <a:prstGeom prst="rect">
            <a:avLst/>
          </a:prstGeom>
          <a:noFill/>
          <a:ln w="9525">
            <a:solidFill>
              <a:schemeClr val="accent6">
                <a:lumMod val="75000"/>
              </a:schemeClr>
            </a:solidFill>
            <a:miter lim="800000"/>
            <a:headEnd/>
            <a:tailEnd/>
          </a:ln>
        </p:spPr>
      </p:pic>
      <p:sp>
        <p:nvSpPr>
          <p:cNvPr id="7" name="Text Box 6"/>
          <p:cNvSpPr txBox="1">
            <a:spLocks noChangeArrowheads="1"/>
          </p:cNvSpPr>
          <p:nvPr/>
        </p:nvSpPr>
        <p:spPr bwMode="gray">
          <a:xfrm>
            <a:off x="6923429" y="1838124"/>
            <a:ext cx="1268412" cy="371472"/>
          </a:xfrm>
          <a:prstGeom prst="rect">
            <a:avLst/>
          </a:prstGeom>
          <a:ln/>
          <a:extLst/>
        </p:spPr>
        <p:style>
          <a:lnRef idx="0">
            <a:schemeClr val="accent2"/>
          </a:lnRef>
          <a:fillRef idx="3">
            <a:schemeClr val="accent2"/>
          </a:fillRef>
          <a:effectRef idx="3">
            <a:schemeClr val="accent2"/>
          </a:effectRef>
          <a:fontRef idx="minor">
            <a:schemeClr val="lt1"/>
          </a:fontRef>
        </p:style>
        <p:txBody>
          <a:bodyPr lIns="91317" tIns="45658" rIns="91317" bIns="45658">
            <a:spAutoFit/>
          </a:bodyPr>
          <a:lstStyle/>
          <a:p>
            <a:pPr algn="ctr" eaLnBrk="0" hangingPunct="0">
              <a:spcBef>
                <a:spcPct val="0"/>
              </a:spcBef>
              <a:buFontTx/>
              <a:buNone/>
            </a:pPr>
            <a:r>
              <a:rPr lang="en-US" altLang="zh-CN" dirty="0" smtClean="0">
                <a:solidFill>
                  <a:schemeClr val="bg1"/>
                </a:solidFill>
                <a:latin typeface="微软雅黑" pitchFamily="34" charset="-122"/>
                <a:ea typeface="微软雅黑" pitchFamily="34" charset="-122"/>
              </a:rPr>
              <a:t>NAS</a:t>
            </a:r>
            <a:endParaRPr lang="en-US" altLang="zh-CN" dirty="0">
              <a:solidFill>
                <a:schemeClr val="bg1"/>
              </a:solidFill>
              <a:latin typeface="微软雅黑" pitchFamily="34" charset="-122"/>
              <a:ea typeface="微软雅黑" pitchFamily="34" charset="-122"/>
            </a:endParaRPr>
          </a:p>
        </p:txBody>
      </p:sp>
      <p:pic>
        <p:nvPicPr>
          <p:cNvPr id="8" name="Picture 6"/>
          <p:cNvPicPr>
            <a:picLocks noChangeAspect="1" noChangeArrowheads="1"/>
          </p:cNvPicPr>
          <p:nvPr/>
        </p:nvPicPr>
        <p:blipFill>
          <a:blip r:embed="rId4" cstate="print"/>
          <a:srcRect/>
          <a:stretch>
            <a:fillRect/>
          </a:stretch>
        </p:blipFill>
        <p:spPr bwMode="auto">
          <a:xfrm>
            <a:off x="2939062" y="2666770"/>
            <a:ext cx="2775388" cy="3526774"/>
          </a:xfrm>
          <a:prstGeom prst="rect">
            <a:avLst/>
          </a:prstGeom>
          <a:noFill/>
          <a:ln w="9525">
            <a:solidFill>
              <a:schemeClr val="accent5">
                <a:lumMod val="75000"/>
              </a:schemeClr>
            </a:solidFill>
            <a:miter lim="800000"/>
            <a:headEnd/>
            <a:tailEnd/>
          </a:ln>
        </p:spPr>
      </p:pic>
      <p:sp>
        <p:nvSpPr>
          <p:cNvPr id="9" name="Text Box 6"/>
          <p:cNvSpPr txBox="1">
            <a:spLocks noChangeArrowheads="1"/>
          </p:cNvSpPr>
          <p:nvPr/>
        </p:nvSpPr>
        <p:spPr bwMode="gray">
          <a:xfrm>
            <a:off x="3657555" y="1817732"/>
            <a:ext cx="1268412" cy="371472"/>
          </a:xfrm>
          <a:prstGeom prst="rect">
            <a:avLst/>
          </a:prstGeom>
          <a:ln/>
          <a:extLst/>
        </p:spPr>
        <p:style>
          <a:lnRef idx="0">
            <a:schemeClr val="accent2"/>
          </a:lnRef>
          <a:fillRef idx="3">
            <a:schemeClr val="accent2"/>
          </a:fillRef>
          <a:effectRef idx="3">
            <a:schemeClr val="accent2"/>
          </a:effectRef>
          <a:fontRef idx="minor">
            <a:schemeClr val="lt1"/>
          </a:fontRef>
        </p:style>
        <p:txBody>
          <a:bodyPr lIns="91317" tIns="45658" rIns="91317" bIns="45658">
            <a:spAutoFit/>
          </a:bodyPr>
          <a:lstStyle/>
          <a:p>
            <a:pPr algn="ctr" eaLnBrk="0" hangingPunct="0">
              <a:spcBef>
                <a:spcPct val="0"/>
              </a:spcBef>
              <a:buFontTx/>
              <a:buNone/>
            </a:pPr>
            <a:r>
              <a:rPr lang="en-US" altLang="zh-CN" dirty="0" smtClean="0">
                <a:solidFill>
                  <a:schemeClr val="bg1"/>
                </a:solidFill>
                <a:latin typeface="微软雅黑" pitchFamily="34" charset="-122"/>
                <a:ea typeface="微软雅黑" pitchFamily="34" charset="-122"/>
              </a:rPr>
              <a:t>SAN</a:t>
            </a:r>
            <a:endParaRPr lang="en-US" altLang="zh-CN" dirty="0">
              <a:solidFill>
                <a:schemeClr val="bg1"/>
              </a:solidFill>
              <a:latin typeface="微软雅黑" pitchFamily="34" charset="-122"/>
              <a:ea typeface="微软雅黑" pitchFamily="34" charset="-122"/>
            </a:endParaRPr>
          </a:p>
        </p:txBody>
      </p:sp>
      <p:grpSp>
        <p:nvGrpSpPr>
          <p:cNvPr id="10" name="Group 1"/>
          <p:cNvGrpSpPr>
            <a:grpSpLocks/>
          </p:cNvGrpSpPr>
          <p:nvPr/>
        </p:nvGrpSpPr>
        <p:grpSpPr bwMode="auto">
          <a:xfrm>
            <a:off x="1228996" y="3543045"/>
            <a:ext cx="3581734" cy="1969372"/>
            <a:chOff x="1134" y="1729"/>
            <a:chExt cx="2810" cy="2046"/>
          </a:xfrm>
        </p:grpSpPr>
        <p:sp>
          <p:nvSpPr>
            <p:cNvPr id="11" name="AutoShape 5"/>
            <p:cNvSpPr>
              <a:spLocks noChangeArrowheads="1"/>
            </p:cNvSpPr>
            <p:nvPr/>
          </p:nvSpPr>
          <p:spPr bwMode="auto">
            <a:xfrm rot="1549485">
              <a:off x="1134" y="1729"/>
              <a:ext cx="2810" cy="2046"/>
            </a:xfrm>
            <a:prstGeom prst="irregularSeal2">
              <a:avLst/>
            </a:prstGeom>
            <a:solidFill>
              <a:srgbClr val="A50021"/>
            </a:solidFill>
            <a:ln w="9525" algn="ctr">
              <a:noFill/>
              <a:miter lim="800000"/>
              <a:headEnd/>
              <a:tailEnd/>
            </a:ln>
            <a:effectLst>
              <a:outerShdw dist="107763" dir="2700000" algn="ctr" rotWithShape="0">
                <a:schemeClr val="bg2">
                  <a:alpha val="50000"/>
                </a:schemeClr>
              </a:outerShdw>
            </a:effectLst>
          </p:spPr>
          <p:txBody>
            <a:bodyPr vert="horz" wrap="none" lIns="95190" tIns="47595" rIns="95190" bIns="47595" numCol="1" anchor="ctr" anchorCtr="0" compatLnSpc="1">
              <a:prstTxWarp prst="textNoShape">
                <a:avLst/>
              </a:prstTxWarp>
            </a:bodyPr>
            <a:lstStyle/>
            <a:p>
              <a:pPr algn="ctr" defTabSz="829055" fontAlgn="base">
                <a:spcBef>
                  <a:spcPct val="0"/>
                </a:spcBef>
                <a:spcAft>
                  <a:spcPct val="0"/>
                </a:spcAft>
              </a:pPr>
              <a:endParaRPr lang="zh-CN" altLang="zh-CN" sz="1600" dirty="0">
                <a:latin typeface="Arial" pitchFamily="34" charset="0"/>
                <a:ea typeface="宋体" pitchFamily="2" charset="-122"/>
                <a:cs typeface="宋体" pitchFamily="2" charset="-122"/>
              </a:endParaRPr>
            </a:p>
          </p:txBody>
        </p:sp>
        <p:sp>
          <p:nvSpPr>
            <p:cNvPr id="12" name="Text Box 3"/>
            <p:cNvSpPr txBox="1">
              <a:spLocks noChangeArrowheads="1"/>
            </p:cNvSpPr>
            <p:nvPr/>
          </p:nvSpPr>
          <p:spPr bwMode="auto">
            <a:xfrm>
              <a:off x="1502" y="2331"/>
              <a:ext cx="1999" cy="862"/>
            </a:xfrm>
            <a:prstGeom prst="rect">
              <a:avLst/>
            </a:prstGeom>
            <a:noFill/>
            <a:ln w="25400" algn="ctr">
              <a:noFill/>
              <a:miter lim="800000"/>
              <a:headEnd/>
              <a:tailEnd/>
            </a:ln>
            <a:effectLst/>
          </p:spPr>
          <p:txBody>
            <a:bodyPr vert="horz" wrap="square" lIns="83434" tIns="41717" rIns="83434" bIns="41717" numCol="1" anchor="t" anchorCtr="0" compatLnSpc="1">
              <a:prstTxWarp prst="textNoShape">
                <a:avLst/>
              </a:prstTxWarp>
              <a:spAutoFit/>
            </a:bodyPr>
            <a:lstStyle/>
            <a:p>
              <a:pPr defTabSz="829055" fontAlgn="base">
                <a:spcBef>
                  <a:spcPct val="0"/>
                </a:spcBef>
                <a:spcAft>
                  <a:spcPct val="0"/>
                </a:spcAft>
              </a:pPr>
              <a:r>
                <a:rPr lang="zh-CN" altLang="en-US" sz="1600" dirty="0">
                  <a:solidFill>
                    <a:schemeClr val="bg1"/>
                  </a:solidFill>
                  <a:latin typeface="Arial" pitchFamily="34" charset="0"/>
                  <a:ea typeface="宋体" pitchFamily="2" charset="-122"/>
                  <a:cs typeface="宋体" pitchFamily="2" charset="-122"/>
                </a:rPr>
                <a:t>为结构化数据存取设计</a:t>
              </a:r>
              <a:endParaRPr lang="en-US" altLang="zh-CN" sz="1600" dirty="0">
                <a:solidFill>
                  <a:schemeClr val="bg1"/>
                </a:solidFill>
                <a:latin typeface="Arial" pitchFamily="34" charset="0"/>
                <a:ea typeface="宋体" pitchFamily="2" charset="-122"/>
                <a:cs typeface="宋体" pitchFamily="2" charset="-122"/>
              </a:endParaRPr>
            </a:p>
            <a:p>
              <a:pPr defTabSz="829055" fontAlgn="base">
                <a:spcBef>
                  <a:spcPct val="0"/>
                </a:spcBef>
                <a:spcAft>
                  <a:spcPct val="0"/>
                </a:spcAft>
              </a:pPr>
              <a:r>
                <a:rPr lang="zh-CN" altLang="en-US" sz="1600" dirty="0">
                  <a:solidFill>
                    <a:schemeClr val="bg1"/>
                  </a:solidFill>
                  <a:latin typeface="Arial" pitchFamily="34" charset="0"/>
                  <a:ea typeface="宋体" pitchFamily="2" charset="-122"/>
                  <a:cs typeface="宋体" pitchFamily="2" charset="-122"/>
                </a:rPr>
                <a:t>只提供存储空间</a:t>
              </a:r>
            </a:p>
            <a:p>
              <a:pPr defTabSz="829055" fontAlgn="base">
                <a:spcBef>
                  <a:spcPct val="0"/>
                </a:spcBef>
                <a:spcAft>
                  <a:spcPct val="0"/>
                </a:spcAft>
              </a:pPr>
              <a:r>
                <a:rPr lang="zh-CN" altLang="en-US" sz="1600" dirty="0">
                  <a:solidFill>
                    <a:schemeClr val="bg1"/>
                  </a:solidFill>
                  <a:latin typeface="Arial" pitchFamily="34" charset="0"/>
                  <a:ea typeface="宋体" pitchFamily="2" charset="-122"/>
                  <a:cs typeface="宋体" pitchFamily="2" charset="-122"/>
                </a:rPr>
                <a:t>自身无法实现文件共享</a:t>
              </a:r>
              <a:endParaRPr lang="en-US" altLang="zh-CN" sz="1600" dirty="0">
                <a:solidFill>
                  <a:schemeClr val="bg1"/>
                </a:solidFill>
                <a:latin typeface="Arial" pitchFamily="34" charset="0"/>
                <a:ea typeface="宋体" pitchFamily="2" charset="-122"/>
                <a:cs typeface="宋体" pitchFamily="2" charset="-122"/>
              </a:endParaRPr>
            </a:p>
          </p:txBody>
        </p:sp>
      </p:grpSp>
      <p:grpSp>
        <p:nvGrpSpPr>
          <p:cNvPr id="13" name="Group 1"/>
          <p:cNvGrpSpPr>
            <a:grpSpLocks/>
          </p:cNvGrpSpPr>
          <p:nvPr/>
        </p:nvGrpSpPr>
        <p:grpSpPr bwMode="auto">
          <a:xfrm>
            <a:off x="5959867" y="3189255"/>
            <a:ext cx="3119040" cy="1763387"/>
            <a:chOff x="1297" y="1565"/>
            <a:chExt cx="2447" cy="1832"/>
          </a:xfrm>
        </p:grpSpPr>
        <p:sp>
          <p:nvSpPr>
            <p:cNvPr id="14" name="AutoShape 5"/>
            <p:cNvSpPr>
              <a:spLocks noChangeArrowheads="1"/>
            </p:cNvSpPr>
            <p:nvPr/>
          </p:nvSpPr>
          <p:spPr bwMode="auto">
            <a:xfrm rot="1549485">
              <a:off x="1297" y="1565"/>
              <a:ext cx="2447" cy="1832"/>
            </a:xfrm>
            <a:prstGeom prst="irregularSeal2">
              <a:avLst/>
            </a:prstGeom>
            <a:solidFill>
              <a:srgbClr val="A50021"/>
            </a:solidFill>
            <a:ln w="9525" algn="ctr">
              <a:noFill/>
              <a:miter lim="800000"/>
              <a:headEnd/>
              <a:tailEnd/>
            </a:ln>
            <a:effectLst>
              <a:outerShdw dist="107763" dir="2700000" algn="ctr" rotWithShape="0">
                <a:schemeClr val="bg2">
                  <a:alpha val="50000"/>
                </a:schemeClr>
              </a:outerShdw>
            </a:effectLst>
          </p:spPr>
          <p:txBody>
            <a:bodyPr vert="horz" wrap="none" lIns="95190" tIns="47595" rIns="95190" bIns="47595" numCol="1" anchor="ctr" anchorCtr="0" compatLnSpc="1">
              <a:prstTxWarp prst="textNoShape">
                <a:avLst/>
              </a:prstTxWarp>
            </a:bodyPr>
            <a:lstStyle/>
            <a:p>
              <a:pPr algn="ctr" defTabSz="829055" fontAlgn="base">
                <a:spcBef>
                  <a:spcPct val="0"/>
                </a:spcBef>
                <a:spcAft>
                  <a:spcPct val="0"/>
                </a:spcAft>
              </a:pPr>
              <a:endParaRPr lang="zh-CN" altLang="zh-CN" sz="1600">
                <a:latin typeface="Arial" pitchFamily="34" charset="0"/>
                <a:ea typeface="宋体" pitchFamily="2" charset="-122"/>
                <a:cs typeface="宋体" pitchFamily="2" charset="-122"/>
              </a:endParaRPr>
            </a:p>
          </p:txBody>
        </p:sp>
        <p:sp>
          <p:nvSpPr>
            <p:cNvPr id="15" name="Text Box 3"/>
            <p:cNvSpPr txBox="1">
              <a:spLocks noChangeArrowheads="1"/>
            </p:cNvSpPr>
            <p:nvPr/>
          </p:nvSpPr>
          <p:spPr bwMode="auto">
            <a:xfrm>
              <a:off x="1810" y="2040"/>
              <a:ext cx="1535" cy="862"/>
            </a:xfrm>
            <a:prstGeom prst="rect">
              <a:avLst/>
            </a:prstGeom>
            <a:noFill/>
            <a:ln w="25400" algn="ctr">
              <a:noFill/>
              <a:miter lim="800000"/>
              <a:headEnd/>
              <a:tailEnd/>
            </a:ln>
            <a:effectLst/>
          </p:spPr>
          <p:txBody>
            <a:bodyPr vert="horz" wrap="square" lIns="83434" tIns="41717" rIns="83434" bIns="41717" numCol="1" anchor="t" anchorCtr="0" compatLnSpc="1">
              <a:prstTxWarp prst="textNoShape">
                <a:avLst/>
              </a:prstTxWarp>
              <a:spAutoFit/>
            </a:bodyPr>
            <a:lstStyle/>
            <a:p>
              <a:pPr defTabSz="829055" fontAlgn="base">
                <a:spcBef>
                  <a:spcPct val="0"/>
                </a:spcBef>
                <a:spcAft>
                  <a:spcPct val="0"/>
                </a:spcAft>
              </a:pPr>
              <a:r>
                <a:rPr lang="zh-CN" altLang="en-US" sz="1600" dirty="0">
                  <a:solidFill>
                    <a:schemeClr val="bg1"/>
                  </a:solidFill>
                  <a:latin typeface="Arial" pitchFamily="34" charset="0"/>
                  <a:ea typeface="宋体" pitchFamily="2" charset="-122"/>
                  <a:cs typeface="宋体" pitchFamily="2" charset="-122"/>
                </a:rPr>
                <a:t>存在性能瓶颈</a:t>
              </a:r>
              <a:endParaRPr lang="en-US" altLang="zh-CN" sz="1600" dirty="0">
                <a:solidFill>
                  <a:schemeClr val="bg1"/>
                </a:solidFill>
                <a:latin typeface="Arial" pitchFamily="34" charset="0"/>
                <a:ea typeface="宋体" pitchFamily="2" charset="-122"/>
                <a:cs typeface="宋体" pitchFamily="2" charset="-122"/>
              </a:endParaRPr>
            </a:p>
            <a:p>
              <a:pPr defTabSz="829055" fontAlgn="base">
                <a:spcBef>
                  <a:spcPct val="0"/>
                </a:spcBef>
                <a:spcAft>
                  <a:spcPct val="0"/>
                </a:spcAft>
              </a:pPr>
              <a:r>
                <a:rPr lang="zh-CN" altLang="en-US" sz="1600" dirty="0">
                  <a:solidFill>
                    <a:schemeClr val="bg1"/>
                  </a:solidFill>
                  <a:latin typeface="Arial" pitchFamily="34" charset="0"/>
                  <a:ea typeface="宋体" pitchFamily="2" charset="-122"/>
                  <a:cs typeface="宋体" pitchFamily="2" charset="-122"/>
                </a:rPr>
                <a:t>单套系统扩展能力有限</a:t>
              </a:r>
            </a:p>
          </p:txBody>
        </p:sp>
      </p:grpSp>
      <p:sp>
        <p:nvSpPr>
          <p:cNvPr id="17" name="内容占位符 1"/>
          <p:cNvSpPr>
            <a:spLocks noGrp="1"/>
          </p:cNvSpPr>
          <p:nvPr>
            <p:ph sz="quarter" idx="12"/>
          </p:nvPr>
        </p:nvSpPr>
        <p:spPr>
          <a:xfrm>
            <a:off x="65093" y="1124744"/>
            <a:ext cx="8611363" cy="5256584"/>
          </a:xfrm>
        </p:spPr>
        <p:txBody>
          <a:bodyPr/>
          <a:lstStyle/>
          <a:p>
            <a:r>
              <a:rPr lang="zh-CN" altLang="en-US" dirty="0"/>
              <a:t>传统存储的</a:t>
            </a:r>
            <a:r>
              <a:rPr lang="zh-CN" altLang="en-US" dirty="0" smtClean="0"/>
              <a:t>局限性</a:t>
            </a:r>
            <a:endParaRPr lang="zh-CN" altLang="en-US" dirty="0"/>
          </a:p>
        </p:txBody>
      </p:sp>
    </p:spTree>
    <p:extLst>
      <p:ext uri="{BB962C8B-B14F-4D97-AF65-F5344CB8AC3E}">
        <p14:creationId xmlns:p14="http://schemas.microsoft.com/office/powerpoint/2010/main" val="330346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zh-CN" altLang="en-US" dirty="0" smtClean="0"/>
              <a:t>并行文件系统</a:t>
            </a:r>
            <a:endParaRPr lang="en-US" altLang="zh-CN" dirty="0"/>
          </a:p>
          <a:p>
            <a:endParaRPr lang="zh-CN" altLang="en-US" dirty="0"/>
          </a:p>
        </p:txBody>
      </p:sp>
      <p:sp>
        <p:nvSpPr>
          <p:cNvPr id="3" name="文本占位符 2"/>
          <p:cNvSpPr>
            <a:spLocks noGrp="1"/>
          </p:cNvSpPr>
          <p:nvPr>
            <p:ph type="body" sz="quarter" idx="13"/>
          </p:nvPr>
        </p:nvSpPr>
        <p:spPr/>
        <p:txBody>
          <a:bodyPr/>
          <a:lstStyle/>
          <a:p>
            <a:r>
              <a:rPr lang="zh-CN" altLang="en-US" dirty="0" smtClean="0"/>
              <a:t>海量存储技术</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20" y="2204864"/>
            <a:ext cx="3124200" cy="3086100"/>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118" y="2204864"/>
            <a:ext cx="3143250" cy="3086100"/>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7720" y="5661248"/>
            <a:ext cx="7660704" cy="646331"/>
          </a:xfrm>
          <a:prstGeom prst="rect">
            <a:avLst/>
          </a:prstGeom>
          <a:noFill/>
          <a:ln w="31750">
            <a:solidFill>
              <a:srgbClr val="C00000"/>
            </a:solidFill>
          </a:ln>
          <a:effectLst/>
        </p:spPr>
        <p:txBody>
          <a:bodyPr wrap="square" rtlCol="0">
            <a:spAutoFit/>
          </a:bodyPr>
          <a:lstStyle/>
          <a:p>
            <a:r>
              <a:rPr lang="zh-CN" altLang="en-US" dirty="0"/>
              <a:t>并行</a:t>
            </a:r>
            <a:r>
              <a:rPr lang="zh-CN" altLang="en-US" dirty="0" smtClean="0"/>
              <a:t>文件系统是目前解决非结构化海量数据存储最为可靠有效的存储技术。</a:t>
            </a:r>
            <a:endParaRPr lang="en-US" altLang="zh-CN" dirty="0"/>
          </a:p>
          <a:p>
            <a:endParaRPr lang="en-US" altLang="zh-CN" dirty="0" smtClean="0"/>
          </a:p>
        </p:txBody>
      </p:sp>
    </p:spTree>
    <p:extLst>
      <p:ext uri="{BB962C8B-B14F-4D97-AF65-F5344CB8AC3E}">
        <p14:creationId xmlns:p14="http://schemas.microsoft.com/office/powerpoint/2010/main" val="381850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2"/>
            <p:extLst>
              <p:ext uri="{D42A27DB-BD31-4B8C-83A1-F6EECF244321}">
                <p14:modId xmlns:p14="http://schemas.microsoft.com/office/powerpoint/2010/main" val="686066157"/>
              </p:ext>
            </p:extLst>
          </p:nvPr>
        </p:nvGraphicFramePr>
        <p:xfrm>
          <a:off x="2195736" y="1484784"/>
          <a:ext cx="46805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438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zh-CN" altLang="en-US" dirty="0" smtClean="0"/>
              <a:t>共享式集群文件系统和非共享式文件系统</a:t>
            </a:r>
            <a:endParaRPr lang="en-US" altLang="zh-CN" dirty="0" smtClean="0"/>
          </a:p>
          <a:p>
            <a:endParaRPr lang="zh-CN" altLang="en-US" dirty="0"/>
          </a:p>
        </p:txBody>
      </p:sp>
      <p:sp>
        <p:nvSpPr>
          <p:cNvPr id="3" name="文本占位符 2"/>
          <p:cNvSpPr>
            <a:spLocks noGrp="1"/>
          </p:cNvSpPr>
          <p:nvPr>
            <p:ph type="body" sz="quarter" idx="13"/>
          </p:nvPr>
        </p:nvSpPr>
        <p:spPr/>
        <p:txBody>
          <a:bodyPr/>
          <a:lstStyle/>
          <a:p>
            <a:r>
              <a:rPr lang="zh-CN" altLang="en-US" dirty="0" smtClean="0"/>
              <a:t>海量存储技术</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92896"/>
            <a:ext cx="3857625" cy="2686050"/>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5859" y="2708920"/>
            <a:ext cx="3087151" cy="2232248"/>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458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zh-CN" altLang="en-US" dirty="0" smtClean="0"/>
              <a:t>对称式集群文件系统和非对称集群文件系统</a:t>
            </a:r>
            <a:endParaRPr lang="zh-CN" altLang="en-US" dirty="0"/>
          </a:p>
        </p:txBody>
      </p:sp>
      <p:sp>
        <p:nvSpPr>
          <p:cNvPr id="3" name="文本占位符 2"/>
          <p:cNvSpPr>
            <a:spLocks noGrp="1"/>
          </p:cNvSpPr>
          <p:nvPr>
            <p:ph type="body" sz="quarter" idx="13"/>
          </p:nvPr>
        </p:nvSpPr>
        <p:spPr/>
        <p:txBody>
          <a:bodyPr/>
          <a:lstStyle/>
          <a:p>
            <a:r>
              <a:rPr lang="zh-CN" altLang="en-US" dirty="0" smtClean="0"/>
              <a:t>海量存储技术</a:t>
            </a:r>
            <a:endParaRPr lang="zh-CN"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564904"/>
            <a:ext cx="4162994" cy="2952328"/>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564904"/>
            <a:ext cx="4089099" cy="2996897"/>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2406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en-US" altLang="zh-CN" dirty="0" smtClean="0"/>
              <a:t>SPI</a:t>
            </a:r>
            <a:r>
              <a:rPr lang="zh-CN" altLang="en-US" dirty="0"/>
              <a:t>集群文件系统</a:t>
            </a:r>
            <a:r>
              <a:rPr lang="zh-CN" altLang="en-US" dirty="0" smtClean="0"/>
              <a:t>和</a:t>
            </a:r>
            <a:r>
              <a:rPr lang="en-US" altLang="zh-CN" dirty="0" smtClean="0"/>
              <a:t>SFI</a:t>
            </a:r>
            <a:r>
              <a:rPr lang="zh-CN" altLang="en-US" dirty="0" smtClean="0"/>
              <a:t>集群文件系统</a:t>
            </a:r>
            <a:endParaRPr lang="en-US" altLang="zh-CN" dirty="0" smtClean="0"/>
          </a:p>
          <a:p>
            <a:endParaRPr lang="zh-CN" altLang="en-US" dirty="0"/>
          </a:p>
        </p:txBody>
      </p:sp>
      <p:sp>
        <p:nvSpPr>
          <p:cNvPr id="3" name="文本占位符 2"/>
          <p:cNvSpPr>
            <a:spLocks noGrp="1"/>
          </p:cNvSpPr>
          <p:nvPr>
            <p:ph type="body" sz="quarter" idx="13"/>
          </p:nvPr>
        </p:nvSpPr>
        <p:spPr/>
        <p:txBody>
          <a:bodyPr/>
          <a:lstStyle/>
          <a:p>
            <a:r>
              <a:rPr lang="zh-CN" altLang="en-US" dirty="0" smtClean="0"/>
              <a:t>海量存储技术</a:t>
            </a:r>
            <a:endParaRPr lang="zh-CN"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420888"/>
            <a:ext cx="3790950" cy="2808312"/>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852" y="2411362"/>
            <a:ext cx="3743325" cy="2817838"/>
          </a:xfrm>
          <a:prstGeom prst="rect">
            <a:avLst/>
          </a:prstGeom>
          <a:noFill/>
          <a:ln>
            <a:noFill/>
          </a:ln>
          <a:effectLst>
            <a:glow rad="63500">
              <a:srgbClr val="C00000">
                <a:alpha val="40000"/>
              </a:srgb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951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sz="quarter" idx="12"/>
            <p:extLst>
              <p:ext uri="{D42A27DB-BD31-4B8C-83A1-F6EECF244321}">
                <p14:modId xmlns:p14="http://schemas.microsoft.com/office/powerpoint/2010/main" val="983091056"/>
              </p:ext>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p:txBody>
          <a:bodyPr/>
          <a:lstStyle/>
          <a:p>
            <a:r>
              <a:rPr lang="zh-CN" altLang="en-US" dirty="0" smtClean="0"/>
              <a:t>海量存储技术</a:t>
            </a:r>
            <a:endParaRPr lang="zh-CN" altLang="en-US" dirty="0"/>
          </a:p>
        </p:txBody>
      </p:sp>
    </p:spTree>
    <p:extLst>
      <p:ext uri="{BB962C8B-B14F-4D97-AF65-F5344CB8AC3E}">
        <p14:creationId xmlns:p14="http://schemas.microsoft.com/office/powerpoint/2010/main" val="3820559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pPr lvl="0"/>
            <a:r>
              <a:rPr lang="zh-CN" altLang="en-US" dirty="0" smtClean="0">
                <a:effectLst>
                  <a:outerShdw blurRad="38100" dist="38100" dir="2700000" algn="tl">
                    <a:srgbClr val="000000">
                      <a:alpha val="43137"/>
                    </a:srgbClr>
                  </a:outerShdw>
                </a:effectLst>
              </a:rPr>
              <a:t>大数据技术</a:t>
            </a:r>
            <a:endParaRPr lang="zh-CN" altLang="zh-CN"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3084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a:lnSpc>
                <a:spcPct val="100000"/>
              </a:lnSpc>
            </a:pPr>
            <a:r>
              <a:rPr lang="zh-CN" altLang="en-US" sz="1800" dirty="0" smtClean="0"/>
              <a:t>简单定义</a:t>
            </a:r>
            <a:endParaRPr lang="en-US" altLang="zh-CN" sz="1800" dirty="0" smtClean="0"/>
          </a:p>
          <a:p>
            <a:pPr lvl="1">
              <a:lnSpc>
                <a:spcPct val="100000"/>
              </a:lnSpc>
            </a:pPr>
            <a:r>
              <a:rPr lang="zh-CN" altLang="en-US" sz="1800" dirty="0" smtClean="0"/>
              <a:t>“</a:t>
            </a:r>
            <a:r>
              <a:rPr lang="zh-CN" altLang="en-US" sz="1800" dirty="0"/>
              <a:t>大数据是指无法在</a:t>
            </a:r>
            <a:r>
              <a:rPr lang="zh-CN" altLang="en-US" sz="1800" dirty="0">
                <a:solidFill>
                  <a:srgbClr val="FF0000"/>
                </a:solidFill>
              </a:rPr>
              <a:t>一定时间</a:t>
            </a:r>
            <a:r>
              <a:rPr lang="zh-CN" altLang="en-US" sz="1800" dirty="0"/>
              <a:t>内用常规软件工具对其内</a:t>
            </a:r>
            <a:r>
              <a:rPr lang="zh-CN" altLang="en-US" sz="1800" dirty="0" smtClean="0"/>
              <a:t>容进</a:t>
            </a:r>
            <a:r>
              <a:rPr lang="zh-CN" altLang="en-US" sz="1800" dirty="0"/>
              <a:t>行</a:t>
            </a:r>
            <a:r>
              <a:rPr lang="zh-CN" altLang="en-US" sz="1800" dirty="0">
                <a:solidFill>
                  <a:srgbClr val="FF0000"/>
                </a:solidFill>
              </a:rPr>
              <a:t>抓取、管理和处理</a:t>
            </a:r>
            <a:r>
              <a:rPr lang="zh-CN" altLang="en-US" sz="1800" dirty="0"/>
              <a:t>的数据集合</a:t>
            </a:r>
            <a:r>
              <a:rPr lang="zh-CN" altLang="en-US" sz="1800" dirty="0" smtClean="0"/>
              <a:t>”</a:t>
            </a:r>
            <a:r>
              <a:rPr lang="en-US" altLang="zh-CN" sz="1800" dirty="0" smtClean="0"/>
              <a:t>——</a:t>
            </a:r>
            <a:r>
              <a:rPr lang="zh-CN" altLang="en-US" sz="1800" dirty="0" smtClean="0"/>
              <a:t>维</a:t>
            </a:r>
            <a:r>
              <a:rPr lang="zh-CN" altLang="en-US" sz="1800" dirty="0"/>
              <a:t>基百</a:t>
            </a:r>
            <a:r>
              <a:rPr lang="zh-CN" altLang="en-US" sz="1800" dirty="0" smtClean="0"/>
              <a:t>科</a:t>
            </a:r>
            <a:endParaRPr lang="en-US" altLang="zh-CN" sz="1800" dirty="0" smtClean="0"/>
          </a:p>
          <a:p>
            <a:pPr>
              <a:lnSpc>
                <a:spcPct val="100000"/>
              </a:lnSpc>
            </a:pPr>
            <a:r>
              <a:rPr lang="zh-CN" altLang="en-US" sz="1800" dirty="0"/>
              <a:t>特征抽</a:t>
            </a:r>
            <a:r>
              <a:rPr lang="zh-CN" altLang="en-US" sz="1800" dirty="0" smtClean="0"/>
              <a:t>象</a:t>
            </a:r>
            <a:endParaRPr lang="en-US" altLang="zh-CN" sz="1800" dirty="0" smtClean="0"/>
          </a:p>
          <a:p>
            <a:pPr lvl="1" eaLnBrk="1" hangingPunct="1">
              <a:lnSpc>
                <a:spcPct val="100000"/>
              </a:lnSpc>
            </a:pPr>
            <a:r>
              <a:rPr lang="en-US" altLang="zh-CN" sz="1800" dirty="0"/>
              <a:t>Volume</a:t>
            </a:r>
          </a:p>
          <a:p>
            <a:pPr lvl="2" eaLnBrk="1" hangingPunct="1"/>
            <a:r>
              <a:rPr lang="zh-CN" altLang="en-US" sz="1800" dirty="0"/>
              <a:t>数据量大。从几</a:t>
            </a:r>
            <a:r>
              <a:rPr lang="en-US" altLang="zh-CN" sz="1800" dirty="0"/>
              <a:t>TB</a:t>
            </a:r>
            <a:r>
              <a:rPr lang="zh-CN" altLang="en-US" sz="1800" dirty="0"/>
              <a:t>到数</a:t>
            </a:r>
            <a:r>
              <a:rPr lang="en-US" altLang="zh-CN" sz="1800" dirty="0"/>
              <a:t>PB，</a:t>
            </a:r>
            <a:r>
              <a:rPr lang="zh-CN" altLang="en-US" sz="1800" dirty="0"/>
              <a:t>单个飞机引擎半小时产生</a:t>
            </a:r>
            <a:r>
              <a:rPr lang="en-US" altLang="zh-CN" sz="1800" dirty="0"/>
              <a:t>10TB</a:t>
            </a:r>
          </a:p>
          <a:p>
            <a:pPr lvl="1" eaLnBrk="1" hangingPunct="1">
              <a:lnSpc>
                <a:spcPct val="100000"/>
              </a:lnSpc>
            </a:pPr>
            <a:r>
              <a:rPr lang="en-US" altLang="zh-CN" sz="1800" dirty="0"/>
              <a:t>Variety-</a:t>
            </a:r>
            <a:r>
              <a:rPr lang="zh-CN" altLang="en-US" sz="1800" dirty="0"/>
              <a:t>数据类型复杂</a:t>
            </a:r>
            <a:endParaRPr lang="en-US" altLang="zh-CN" sz="1800" dirty="0"/>
          </a:p>
          <a:p>
            <a:pPr lvl="2" eaLnBrk="1" hangingPunct="1"/>
            <a:r>
              <a:rPr lang="zh-CN" altLang="en-US" sz="1800" dirty="0"/>
              <a:t>交易记录、文本，音频，视频，点击流量，特殊格式的数据集</a:t>
            </a:r>
            <a:endParaRPr lang="en-US" altLang="zh-CN" sz="1800" dirty="0"/>
          </a:p>
          <a:p>
            <a:pPr lvl="1" eaLnBrk="1" hangingPunct="1">
              <a:lnSpc>
                <a:spcPct val="100000"/>
              </a:lnSpc>
            </a:pPr>
            <a:r>
              <a:rPr lang="en-US" altLang="zh-CN" sz="1800" dirty="0"/>
              <a:t>Velocity</a:t>
            </a:r>
          </a:p>
          <a:p>
            <a:pPr lvl="2" eaLnBrk="1" hangingPunct="1"/>
            <a:r>
              <a:rPr lang="zh-CN" altLang="en-US" sz="1800" dirty="0"/>
              <a:t>需要快速处理</a:t>
            </a:r>
            <a:endParaRPr lang="en-US" altLang="zh-CN" sz="1800" dirty="0"/>
          </a:p>
          <a:p>
            <a:pPr lvl="1" eaLnBrk="1" hangingPunct="1">
              <a:lnSpc>
                <a:spcPct val="100000"/>
              </a:lnSpc>
            </a:pPr>
            <a:r>
              <a:rPr lang="en-US" altLang="zh-CN" sz="1800" dirty="0"/>
              <a:t>Value</a:t>
            </a:r>
          </a:p>
          <a:p>
            <a:pPr lvl="2" eaLnBrk="1" hangingPunct="1"/>
            <a:r>
              <a:rPr lang="zh-CN" altLang="en-US" sz="1800" dirty="0"/>
              <a:t>从低价值密度的海量数据中获取有用信息</a:t>
            </a:r>
          </a:p>
          <a:p>
            <a:pPr>
              <a:lnSpc>
                <a:spcPct val="100000"/>
              </a:lnSpc>
            </a:pPr>
            <a:r>
              <a:rPr lang="zh-CN" altLang="en-US" sz="1800" dirty="0" smtClean="0"/>
              <a:t>简单分类</a:t>
            </a:r>
            <a:endParaRPr lang="en-US" altLang="zh-CN" sz="1800" dirty="0" smtClean="0"/>
          </a:p>
          <a:p>
            <a:pPr lvl="1">
              <a:lnSpc>
                <a:spcPct val="100000"/>
              </a:lnSpc>
            </a:pPr>
            <a:r>
              <a:rPr lang="zh-CN" altLang="en-US" sz="1800" dirty="0" smtClean="0"/>
              <a:t>结构化数据</a:t>
            </a:r>
            <a:r>
              <a:rPr lang="en-US" altLang="zh-CN" sz="1800" dirty="0" smtClean="0"/>
              <a:t>——</a:t>
            </a:r>
            <a:r>
              <a:rPr lang="zh-CN" altLang="en-US" sz="1800" dirty="0"/>
              <a:t>数据库表格</a:t>
            </a:r>
            <a:endParaRPr lang="en-US" altLang="zh-CN" sz="1800" dirty="0" smtClean="0"/>
          </a:p>
          <a:p>
            <a:pPr lvl="1">
              <a:lnSpc>
                <a:spcPct val="100000"/>
              </a:lnSpc>
            </a:pPr>
            <a:r>
              <a:rPr lang="zh-CN" altLang="en-US" sz="1800" dirty="0"/>
              <a:t>非结构化数</a:t>
            </a:r>
            <a:r>
              <a:rPr lang="zh-CN" altLang="en-US" sz="1800" dirty="0" smtClean="0"/>
              <a:t>据</a:t>
            </a:r>
            <a:r>
              <a:rPr lang="en-US" altLang="zh-CN" sz="1800" dirty="0" smtClean="0"/>
              <a:t>——</a:t>
            </a:r>
            <a:r>
              <a:rPr lang="zh-CN" altLang="en-US" sz="1800" dirty="0" smtClean="0"/>
              <a:t>文件</a:t>
            </a:r>
            <a:endParaRPr lang="en-US" altLang="zh-CN" sz="1800" dirty="0" smtClean="0"/>
          </a:p>
          <a:p>
            <a:pPr lvl="1"/>
            <a:endParaRPr lang="zh-CN" altLang="en-US" sz="1800" dirty="0"/>
          </a:p>
        </p:txBody>
      </p:sp>
      <p:sp>
        <p:nvSpPr>
          <p:cNvPr id="3" name="Text Placeholder 2"/>
          <p:cNvSpPr>
            <a:spLocks noGrp="1"/>
          </p:cNvSpPr>
          <p:nvPr>
            <p:ph type="body" sz="quarter" idx="13"/>
          </p:nvPr>
        </p:nvSpPr>
        <p:spPr>
          <a:xfrm>
            <a:off x="428596" y="357188"/>
            <a:ext cx="7115204" cy="571482"/>
          </a:xfrm>
        </p:spPr>
        <p:txBody>
          <a:bodyPr/>
          <a:lstStyle/>
          <a:p>
            <a:r>
              <a:rPr lang="zh-CN" altLang="en-US" dirty="0"/>
              <a:t>什么是海量数</a:t>
            </a:r>
            <a:r>
              <a:rPr lang="zh-CN" altLang="en-US" dirty="0" smtClean="0"/>
              <a:t>据</a:t>
            </a:r>
            <a:r>
              <a:rPr lang="en-US" altLang="zh-CN" dirty="0" smtClean="0"/>
              <a:t>/</a:t>
            </a:r>
            <a:r>
              <a:rPr lang="zh-CN" altLang="en-US" dirty="0" smtClean="0"/>
              <a:t>大数据（</a:t>
            </a:r>
            <a:r>
              <a:rPr lang="en-US" altLang="zh-CN" dirty="0" err="1" smtClean="0"/>
              <a:t>BigData</a:t>
            </a:r>
            <a:r>
              <a:rPr lang="zh-CN" altLang="en-US" dirty="0" smtClean="0"/>
              <a:t>）</a:t>
            </a:r>
            <a:endParaRPr lang="en-US" altLang="zh-CN" dirty="0"/>
          </a:p>
        </p:txBody>
      </p:sp>
    </p:spTree>
    <p:extLst>
      <p:ext uri="{BB962C8B-B14F-4D97-AF65-F5344CB8AC3E}">
        <p14:creationId xmlns:p14="http://schemas.microsoft.com/office/powerpoint/2010/main" val="205874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fade">
                                      <p:cBhvr>
                                        <p:cTn id="16" dur="500"/>
                                        <p:tgtEl>
                                          <p:spTgt spid="2">
                                            <p:txEl>
                                              <p:pRg st="11" end="1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Effect transition="in" filter="fade">
                                      <p:cBhvr>
                                        <p:cTn id="40" dur="500"/>
                                        <p:tgtEl>
                                          <p:spTgt spid="2">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工作\会议讲座\曙光云计算数据中心研讨会\product3_13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47" y="3657600"/>
            <a:ext cx="3975653"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2"/>
          </p:nvPr>
        </p:nvSpPr>
        <p:spPr/>
        <p:txBody>
          <a:bodyPr/>
          <a:lstStyle/>
          <a:p>
            <a:pPr>
              <a:lnSpc>
                <a:spcPct val="100000"/>
              </a:lnSpc>
            </a:pPr>
            <a:r>
              <a:rPr lang="zh-CN" altLang="en-US" dirty="0" smtClean="0"/>
              <a:t>并行查询引擎</a:t>
            </a:r>
            <a:endParaRPr lang="en-US" altLang="zh-CN" dirty="0" smtClean="0"/>
          </a:p>
          <a:p>
            <a:pPr lvl="1">
              <a:lnSpc>
                <a:spcPct val="100000"/>
              </a:lnSpc>
            </a:pPr>
            <a:r>
              <a:rPr lang="zh-CN" altLang="en-US" dirty="0"/>
              <a:t>能有效的用于索引和检索大量的结构化数据集合，但不适合用于非结构化的数据</a:t>
            </a:r>
            <a:r>
              <a:rPr lang="zh-CN" altLang="en-US" dirty="0" smtClean="0"/>
              <a:t>。</a:t>
            </a:r>
            <a:endParaRPr lang="en-US" altLang="zh-CN" dirty="0" smtClean="0"/>
          </a:p>
          <a:p>
            <a:pPr lvl="1">
              <a:lnSpc>
                <a:spcPct val="100000"/>
              </a:lnSpc>
            </a:pPr>
            <a:r>
              <a:rPr lang="zh-CN" altLang="en-US" dirty="0" smtClean="0"/>
              <a:t>典型产品</a:t>
            </a:r>
            <a:endParaRPr lang="en-US" altLang="zh-CN" dirty="0"/>
          </a:p>
          <a:p>
            <a:pPr lvl="2"/>
            <a:r>
              <a:rPr lang="en-US" altLang="zh-CN" dirty="0" smtClean="0"/>
              <a:t>Oracle/DB2/</a:t>
            </a:r>
            <a:r>
              <a:rPr lang="en-US" altLang="zh-CN" dirty="0" err="1" smtClean="0"/>
              <a:t>SQlServer</a:t>
            </a:r>
            <a:endParaRPr lang="en-US" altLang="zh-CN" dirty="0" smtClean="0"/>
          </a:p>
          <a:p>
            <a:pPr>
              <a:lnSpc>
                <a:spcPct val="100000"/>
              </a:lnSpc>
            </a:pPr>
            <a:r>
              <a:rPr lang="en-US" altLang="zh-CN" dirty="0" err="1" smtClean="0"/>
              <a:t>MapReduce</a:t>
            </a:r>
            <a:endParaRPr lang="en-US" altLang="zh-CN" dirty="0" smtClean="0"/>
          </a:p>
          <a:p>
            <a:pPr lvl="1">
              <a:lnSpc>
                <a:spcPct val="100000"/>
              </a:lnSpc>
            </a:pPr>
            <a:r>
              <a:rPr lang="en-US" altLang="zh-CN" dirty="0" err="1"/>
              <a:t>MapReduce</a:t>
            </a:r>
            <a:r>
              <a:rPr lang="zh-CN" altLang="en-US" dirty="0"/>
              <a:t>为并行系统的数据处理，提供了一个简</a:t>
            </a:r>
            <a:r>
              <a:rPr lang="zh-CN" altLang="en-US" dirty="0" smtClean="0"/>
              <a:t>单的方法</a:t>
            </a:r>
            <a:endParaRPr lang="en-US" altLang="zh-CN" dirty="0" smtClean="0"/>
          </a:p>
          <a:p>
            <a:pPr lvl="1">
              <a:lnSpc>
                <a:spcPct val="100000"/>
              </a:lnSpc>
            </a:pPr>
            <a:r>
              <a:rPr lang="zh-CN" altLang="en-US" dirty="0" smtClean="0"/>
              <a:t>擅长处理半结构化数据</a:t>
            </a:r>
            <a:endParaRPr lang="en-US" altLang="zh-CN" dirty="0" smtClean="0"/>
          </a:p>
          <a:p>
            <a:pPr lvl="1">
              <a:lnSpc>
                <a:spcPct val="100000"/>
              </a:lnSpc>
            </a:pPr>
            <a:r>
              <a:rPr lang="zh-CN" altLang="en-US" dirty="0" smtClean="0"/>
              <a:t>开</a:t>
            </a:r>
            <a:r>
              <a:rPr lang="zh-CN" altLang="en-US" dirty="0"/>
              <a:t>源实</a:t>
            </a:r>
            <a:r>
              <a:rPr lang="zh-CN" altLang="en-US" dirty="0" smtClean="0"/>
              <a:t>现</a:t>
            </a:r>
            <a:r>
              <a:rPr lang="en-US" altLang="zh-CN" dirty="0" smtClean="0"/>
              <a:t>——</a:t>
            </a:r>
            <a:r>
              <a:rPr lang="en-US" altLang="zh-CN" dirty="0" err="1" smtClean="0"/>
              <a:t>hadoop</a:t>
            </a:r>
            <a:endParaRPr lang="en-US" altLang="zh-CN" dirty="0" smtClean="0"/>
          </a:p>
          <a:p>
            <a:pPr>
              <a:lnSpc>
                <a:spcPct val="100000"/>
              </a:lnSpc>
            </a:pPr>
            <a:r>
              <a:rPr lang="en-US" altLang="zh-CN" dirty="0" smtClean="0"/>
              <a:t>MPI</a:t>
            </a:r>
          </a:p>
          <a:p>
            <a:pPr lvl="1">
              <a:lnSpc>
                <a:spcPct val="100000"/>
              </a:lnSpc>
            </a:pPr>
            <a:r>
              <a:rPr lang="zh-CN" altLang="en-US" dirty="0"/>
              <a:t>标准</a:t>
            </a:r>
            <a:r>
              <a:rPr lang="zh-CN" altLang="en-US" dirty="0" smtClean="0"/>
              <a:t>的可移植的消息传递接口，可以并行</a:t>
            </a:r>
            <a:endParaRPr lang="en-US" altLang="zh-CN" dirty="0" smtClean="0"/>
          </a:p>
          <a:p>
            <a:pPr marL="457200" lvl="1" indent="0">
              <a:lnSpc>
                <a:spcPct val="100000"/>
              </a:lnSpc>
              <a:buNone/>
            </a:pPr>
            <a:r>
              <a:rPr lang="zh-CN" altLang="en-US" dirty="0" smtClean="0"/>
              <a:t>的对数据进行处理</a:t>
            </a:r>
            <a:endParaRPr lang="en-US" altLang="zh-CN" dirty="0" smtClean="0"/>
          </a:p>
          <a:p>
            <a:pPr lvl="1">
              <a:lnSpc>
                <a:spcPct val="100000"/>
              </a:lnSpc>
            </a:pPr>
            <a:r>
              <a:rPr lang="zh-CN" altLang="en-US" dirty="0" smtClean="0"/>
              <a:t>擅长处理海量大块非结构化数据</a:t>
            </a:r>
            <a:endParaRPr lang="en-US" altLang="zh-CN" dirty="0" smtClean="0"/>
          </a:p>
          <a:p>
            <a:pPr lvl="1">
              <a:lnSpc>
                <a:spcPct val="100000"/>
              </a:lnSpc>
            </a:pPr>
            <a:r>
              <a:rPr lang="zh-CN" altLang="en-US" dirty="0"/>
              <a:t>开源实</a:t>
            </a:r>
            <a:r>
              <a:rPr lang="zh-CN" altLang="en-US" dirty="0" smtClean="0"/>
              <a:t>现</a:t>
            </a:r>
            <a:r>
              <a:rPr lang="en-US" altLang="zh-CN" dirty="0" smtClean="0"/>
              <a:t>——</a:t>
            </a:r>
            <a:r>
              <a:rPr lang="en-US" altLang="zh-CN" dirty="0" err="1" smtClean="0"/>
              <a:t>OpenMPI</a:t>
            </a:r>
            <a:endParaRPr lang="zh-CN" altLang="en-US" dirty="0"/>
          </a:p>
        </p:txBody>
      </p:sp>
      <p:sp>
        <p:nvSpPr>
          <p:cNvPr id="3" name="Text Placeholder 2"/>
          <p:cNvSpPr>
            <a:spLocks noGrp="1"/>
          </p:cNvSpPr>
          <p:nvPr>
            <p:ph type="body" sz="quarter" idx="13"/>
          </p:nvPr>
        </p:nvSpPr>
        <p:spPr/>
        <p:txBody>
          <a:bodyPr/>
          <a:lstStyle/>
          <a:p>
            <a:r>
              <a:rPr lang="zh-CN" altLang="en-US" dirty="0" smtClean="0"/>
              <a:t>业内通常的应对方案</a:t>
            </a:r>
            <a:endParaRPr lang="zh-CN" altLang="en-US" dirty="0"/>
          </a:p>
        </p:txBody>
      </p:sp>
    </p:spTree>
    <p:extLst>
      <p:ext uri="{BB962C8B-B14F-4D97-AF65-F5344CB8AC3E}">
        <p14:creationId xmlns:p14="http://schemas.microsoft.com/office/powerpoint/2010/main" val="7706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467544" y="980728"/>
            <a:ext cx="8208912" cy="5256584"/>
          </a:xfrm>
        </p:spPr>
        <p:txBody>
          <a:bodyPr/>
          <a:lstStyle/>
          <a:p>
            <a:r>
              <a:rPr lang="zh-CN" altLang="en-US" dirty="0" smtClean="0"/>
              <a:t>大数据产业链</a:t>
            </a:r>
            <a:endParaRPr lang="zh-CN" altLang="en-US" dirty="0"/>
          </a:p>
        </p:txBody>
      </p:sp>
      <p:sp>
        <p:nvSpPr>
          <p:cNvPr id="3" name="文本占位符 2"/>
          <p:cNvSpPr>
            <a:spLocks noGrp="1"/>
          </p:cNvSpPr>
          <p:nvPr>
            <p:ph type="body" sz="quarter" idx="13"/>
          </p:nvPr>
        </p:nvSpPr>
        <p:spPr/>
        <p:txBody>
          <a:bodyPr/>
          <a:lstStyle/>
          <a:p>
            <a:r>
              <a:rPr lang="zh-CN" altLang="en-US" dirty="0" smtClean="0"/>
              <a:t>大数据技术</a:t>
            </a:r>
            <a:endParaRPr lang="zh-CN" altLang="en-US" dirty="0"/>
          </a:p>
        </p:txBody>
      </p:sp>
      <p:pic>
        <p:nvPicPr>
          <p:cNvPr id="4" name="Picture 3" descr="D:\工作\会议讲座\曙光云计算数据中心研讨会\Big-Data-Landscape_v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38790"/>
            <a:ext cx="7056784"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6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en-US" altLang="zh-CN" dirty="0" err="1"/>
              <a:t>MapReduce</a:t>
            </a:r>
            <a:r>
              <a:rPr lang="zh-CN" altLang="en-US" dirty="0"/>
              <a:t>是一种编程模型，用于大规模数据集（大于</a:t>
            </a:r>
            <a:r>
              <a:rPr lang="en-US" altLang="zh-CN" dirty="0"/>
              <a:t>1TB</a:t>
            </a:r>
            <a:r>
              <a:rPr lang="zh-CN" altLang="en-US" dirty="0"/>
              <a:t>）的并行运算。</a:t>
            </a:r>
            <a:r>
              <a:rPr lang="zh-CN" altLang="en-US" dirty="0" smtClean="0"/>
              <a:t>概念</a:t>
            </a:r>
            <a:r>
              <a:rPr lang="en-US" altLang="zh-CN" dirty="0" smtClean="0"/>
              <a:t>“Map</a:t>
            </a:r>
            <a:r>
              <a:rPr lang="zh-CN" altLang="en-US" dirty="0"/>
              <a:t>（映射</a:t>
            </a:r>
            <a:r>
              <a:rPr lang="zh-CN" altLang="en-US" dirty="0" smtClean="0"/>
              <a:t>）</a:t>
            </a:r>
            <a:r>
              <a:rPr lang="en-US" altLang="zh-CN" dirty="0" smtClean="0"/>
              <a:t>”</a:t>
            </a:r>
            <a:r>
              <a:rPr lang="zh-CN" altLang="en-US" dirty="0" smtClean="0"/>
              <a:t>和</a:t>
            </a:r>
            <a:r>
              <a:rPr lang="en-US" altLang="zh-CN" dirty="0" smtClean="0"/>
              <a:t>“Reduce</a:t>
            </a:r>
            <a:r>
              <a:rPr lang="zh-CN" altLang="en-US" dirty="0"/>
              <a:t>（化简</a:t>
            </a:r>
            <a:r>
              <a:rPr lang="zh-CN" altLang="en-US" dirty="0" smtClean="0"/>
              <a:t>）</a:t>
            </a:r>
            <a:r>
              <a:rPr lang="en-US" altLang="zh-CN" dirty="0" smtClean="0"/>
              <a:t>”</a:t>
            </a:r>
            <a:r>
              <a:rPr lang="zh-CN" altLang="en-US" dirty="0" smtClean="0"/>
              <a:t>，</a:t>
            </a:r>
            <a:r>
              <a:rPr lang="zh-CN" altLang="en-US" dirty="0"/>
              <a:t>和他们的主要思想，都是从函数式编程语言里借来的，还有从矢量编程语言里借来的特性。他极大地方便了编程人员在不会分布式并行编程的情况下</a:t>
            </a:r>
            <a:r>
              <a:rPr lang="en-US" altLang="zh-CN" dirty="0"/>
              <a:t>,</a:t>
            </a:r>
            <a:r>
              <a:rPr lang="zh-CN" altLang="en-US" dirty="0"/>
              <a:t>将自己的程序运行在分布式系统上。 当前的软件实现是指定一个</a:t>
            </a:r>
            <a:r>
              <a:rPr lang="en-US" altLang="zh-CN" dirty="0"/>
              <a:t>Map</a:t>
            </a:r>
            <a:r>
              <a:rPr lang="zh-CN" altLang="en-US" dirty="0"/>
              <a:t>（映射）函数，用来把一组键值对映射成一组新的键值对，指定并发的</a:t>
            </a:r>
            <a:r>
              <a:rPr lang="en-US" altLang="zh-CN" dirty="0"/>
              <a:t>Reduce</a:t>
            </a:r>
            <a:r>
              <a:rPr lang="zh-CN" altLang="en-US" dirty="0"/>
              <a:t>（化简）函数，用来保证所有映射的键值对中的每一个共享相同的键</a:t>
            </a:r>
            <a:r>
              <a:rPr lang="zh-CN" altLang="en-US" dirty="0" smtClean="0"/>
              <a:t>组。</a:t>
            </a:r>
            <a:endParaRPr lang="zh-CN" altLang="en-US" dirty="0"/>
          </a:p>
        </p:txBody>
      </p:sp>
      <p:sp>
        <p:nvSpPr>
          <p:cNvPr id="3" name="文本占位符 2"/>
          <p:cNvSpPr>
            <a:spLocks noGrp="1"/>
          </p:cNvSpPr>
          <p:nvPr>
            <p:ph type="body" sz="quarter" idx="13"/>
          </p:nvPr>
        </p:nvSpPr>
        <p:spPr>
          <a:xfrm>
            <a:off x="428596" y="357188"/>
            <a:ext cx="6591676" cy="571482"/>
          </a:xfrm>
        </p:spPr>
        <p:txBody>
          <a:bodyPr/>
          <a:lstStyle/>
          <a:p>
            <a:r>
              <a:rPr lang="en-US" altLang="zh-CN" dirty="0" err="1" smtClean="0"/>
              <a:t>hadoop</a:t>
            </a:r>
            <a:r>
              <a:rPr lang="zh-CN" altLang="en-US" dirty="0" smtClean="0"/>
              <a:t>关键技术：</a:t>
            </a:r>
            <a:r>
              <a:rPr lang="en-US" altLang="zh-CN" dirty="0" err="1" smtClean="0"/>
              <a:t>Mapreduce</a:t>
            </a:r>
            <a:endParaRPr lang="zh-CN" altLang="en-US" dirty="0"/>
          </a:p>
        </p:txBody>
      </p:sp>
    </p:spTree>
    <p:extLst>
      <p:ext uri="{BB962C8B-B14F-4D97-AF65-F5344CB8AC3E}">
        <p14:creationId xmlns:p14="http://schemas.microsoft.com/office/powerpoint/2010/main" val="31173790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11561" y="1052736"/>
            <a:ext cx="7920879" cy="5475404"/>
          </a:xfrm>
        </p:spPr>
      </p:pic>
      <p:sp>
        <p:nvSpPr>
          <p:cNvPr id="3" name="文本占位符 2"/>
          <p:cNvSpPr>
            <a:spLocks noGrp="1"/>
          </p:cNvSpPr>
          <p:nvPr>
            <p:ph type="body" sz="quarter" idx="13"/>
          </p:nvPr>
        </p:nvSpPr>
        <p:spPr/>
        <p:txBody>
          <a:bodyPr/>
          <a:lstStyle/>
          <a:p>
            <a:r>
              <a:rPr lang="en-US" altLang="zh-CN" dirty="0" err="1" smtClean="0"/>
              <a:t>Mapreduce</a:t>
            </a:r>
            <a:r>
              <a:rPr lang="zh-CN" altLang="en-US" dirty="0" smtClean="0"/>
              <a:t>工作流程</a:t>
            </a:r>
            <a:endParaRPr lang="zh-CN" altLang="en-US" dirty="0"/>
          </a:p>
        </p:txBody>
      </p:sp>
    </p:spTree>
    <p:extLst>
      <p:ext uri="{BB962C8B-B14F-4D97-AF65-F5344CB8AC3E}">
        <p14:creationId xmlns:p14="http://schemas.microsoft.com/office/powerpoint/2010/main" val="49579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r>
              <a:rPr lang="zh-CN" altLang="en-US" dirty="0" smtClean="0">
                <a:effectLst>
                  <a:outerShdw blurRad="38100" dist="38100" dir="2700000" algn="tl">
                    <a:srgbClr val="000000">
                      <a:alpha val="43137"/>
                    </a:srgbClr>
                  </a:outerShdw>
                </a:effectLst>
              </a:rPr>
              <a:t>畅想虚拟世界</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978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55576" y="1087135"/>
            <a:ext cx="7200800" cy="5366201"/>
          </a:xfrm>
        </p:spPr>
      </p:pic>
      <p:sp>
        <p:nvSpPr>
          <p:cNvPr id="3" name="文本占位符 2"/>
          <p:cNvSpPr>
            <a:spLocks noGrp="1"/>
          </p:cNvSpPr>
          <p:nvPr>
            <p:ph type="body" sz="quarter" idx="13"/>
          </p:nvPr>
        </p:nvSpPr>
        <p:spPr/>
        <p:txBody>
          <a:bodyPr/>
          <a:lstStyle/>
          <a:p>
            <a:r>
              <a:rPr lang="zh-CN" altLang="en-US" dirty="0" smtClean="0"/>
              <a:t>其他大数据技术</a:t>
            </a:r>
            <a:endParaRPr lang="zh-CN" altLang="en-US" dirty="0"/>
          </a:p>
        </p:txBody>
      </p:sp>
    </p:spTree>
    <p:extLst>
      <p:ext uri="{BB962C8B-B14F-4D97-AF65-F5344CB8AC3E}">
        <p14:creationId xmlns:p14="http://schemas.microsoft.com/office/powerpoint/2010/main" val="690386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r>
              <a:rPr lang="zh-CN" altLang="en-US" dirty="0" smtClean="0"/>
              <a:t>曙光解决之道</a:t>
            </a:r>
            <a:endParaRPr lang="zh-CN" altLang="en-US" dirty="0"/>
          </a:p>
        </p:txBody>
      </p:sp>
    </p:spTree>
    <p:extLst>
      <p:ext uri="{BB962C8B-B14F-4D97-AF65-F5344CB8AC3E}">
        <p14:creationId xmlns:p14="http://schemas.microsoft.com/office/powerpoint/2010/main" val="10388854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428625" y="357188"/>
            <a:ext cx="5072063" cy="571500"/>
          </a:xfrm>
        </p:spPr>
        <p:txBody>
          <a:bodyPr/>
          <a:lstStyle/>
          <a:p>
            <a:pPr eaLnBrk="1" fontAlgn="auto" hangingPunct="1">
              <a:spcAft>
                <a:spcPts val="0"/>
              </a:spcAft>
              <a:defRPr/>
            </a:pPr>
            <a:r>
              <a:rPr lang="zh-CN" altLang="en-US" dirty="0" smtClean="0"/>
              <a:t>曙光的海量数据产品组合</a:t>
            </a:r>
            <a:endParaRPr lang="zh-CN" altLang="en-US" dirty="0"/>
          </a:p>
        </p:txBody>
      </p:sp>
      <p:pic>
        <p:nvPicPr>
          <p:cNvPr id="18435" name="Picture 2"/>
          <p:cNvPicPr>
            <a:picLocks noChangeAspect="1" noChangeArrowheads="1"/>
          </p:cNvPicPr>
          <p:nvPr/>
        </p:nvPicPr>
        <p:blipFill>
          <a:blip r:embed="rId3"/>
          <a:srcRect/>
          <a:stretch>
            <a:fillRect/>
          </a:stretch>
        </p:blipFill>
        <p:spPr bwMode="auto">
          <a:xfrm>
            <a:off x="127000" y="2451100"/>
            <a:ext cx="8613775" cy="3387725"/>
          </a:xfrm>
          <a:prstGeom prst="rect">
            <a:avLst/>
          </a:prstGeom>
          <a:noFill/>
          <a:ln w="9525">
            <a:noFill/>
            <a:miter lim="800000"/>
            <a:headEnd/>
            <a:tailEnd/>
          </a:ln>
        </p:spPr>
      </p:pic>
      <p:sp>
        <p:nvSpPr>
          <p:cNvPr id="7" name="矩形 6"/>
          <p:cNvSpPr/>
          <p:nvPr/>
        </p:nvSpPr>
        <p:spPr>
          <a:xfrm>
            <a:off x="1371600" y="3740150"/>
            <a:ext cx="7378700" cy="13335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err="1">
                <a:solidFill>
                  <a:schemeClr val="tx1"/>
                </a:solidFill>
              </a:rPr>
              <a:t>XData</a:t>
            </a:r>
            <a:endParaRPr lang="zh-CN" altLang="en-US" sz="3200" dirty="0">
              <a:solidFill>
                <a:schemeClr val="tx1"/>
              </a:solidFill>
            </a:endParaRPr>
          </a:p>
        </p:txBody>
      </p:sp>
      <p:grpSp>
        <p:nvGrpSpPr>
          <p:cNvPr id="2" name="组合 19"/>
          <p:cNvGrpSpPr>
            <a:grpSpLocks/>
          </p:cNvGrpSpPr>
          <p:nvPr/>
        </p:nvGrpSpPr>
        <p:grpSpPr bwMode="auto">
          <a:xfrm>
            <a:off x="1524000" y="3892550"/>
            <a:ext cx="7378700" cy="1333500"/>
            <a:chOff x="1746250" y="3492500"/>
            <a:chExt cx="7378700" cy="1333500"/>
          </a:xfrm>
        </p:grpSpPr>
        <p:sp>
          <p:nvSpPr>
            <p:cNvPr id="8" name="矩形 7"/>
            <p:cNvSpPr/>
            <p:nvPr/>
          </p:nvSpPr>
          <p:spPr>
            <a:xfrm>
              <a:off x="1746250" y="3492500"/>
              <a:ext cx="7378700" cy="133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err="1">
                  <a:solidFill>
                    <a:schemeClr val="tx1"/>
                  </a:solidFill>
                </a:rPr>
                <a:t>Hadoop</a:t>
              </a:r>
              <a:endParaRPr lang="zh-CN" altLang="en-US" sz="3200" dirty="0">
                <a:solidFill>
                  <a:schemeClr val="tx1"/>
                </a:solidFill>
              </a:endParaRPr>
            </a:p>
          </p:txBody>
        </p:sp>
        <p:pic>
          <p:nvPicPr>
            <p:cNvPr id="18447" name="图片 18" descr="hadoop-logo.bmp"/>
            <p:cNvPicPr>
              <a:picLocks noChangeAspect="1"/>
            </p:cNvPicPr>
            <p:nvPr/>
          </p:nvPicPr>
          <p:blipFill>
            <a:blip r:embed="rId4"/>
            <a:srcRect/>
            <a:stretch>
              <a:fillRect/>
            </a:stretch>
          </p:blipFill>
          <p:spPr bwMode="auto">
            <a:xfrm>
              <a:off x="3371850" y="3740150"/>
              <a:ext cx="2857500" cy="676275"/>
            </a:xfrm>
            <a:prstGeom prst="rect">
              <a:avLst/>
            </a:prstGeom>
            <a:noFill/>
            <a:ln w="9525">
              <a:noFill/>
              <a:miter lim="800000"/>
              <a:headEnd/>
              <a:tailEnd/>
            </a:ln>
          </p:spPr>
        </p:pic>
      </p:grpSp>
      <p:grpSp>
        <p:nvGrpSpPr>
          <p:cNvPr id="4" name="组合 14"/>
          <p:cNvGrpSpPr/>
          <p:nvPr/>
        </p:nvGrpSpPr>
        <p:grpSpPr>
          <a:xfrm>
            <a:off x="1682750" y="4095750"/>
            <a:ext cx="7378700" cy="1333500"/>
            <a:chOff x="1949450" y="3695700"/>
            <a:chExt cx="7378700" cy="1333500"/>
          </a:xfrm>
          <a:solidFill>
            <a:schemeClr val="accent3">
              <a:lumMod val="75000"/>
            </a:schemeClr>
          </a:solidFill>
        </p:grpSpPr>
        <p:sp>
          <p:nvSpPr>
            <p:cNvPr id="9" name="矩形 8"/>
            <p:cNvSpPr/>
            <p:nvPr/>
          </p:nvSpPr>
          <p:spPr>
            <a:xfrm>
              <a:off x="1949450" y="3695700"/>
              <a:ext cx="7378700" cy="13335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3200" dirty="0">
                  <a:solidFill>
                    <a:schemeClr val="tx1"/>
                  </a:solidFill>
                </a:rPr>
                <a:t>                    </a:t>
              </a:r>
              <a:r>
                <a:rPr lang="en-US" altLang="zh-CN" sz="3200" dirty="0" err="1">
                  <a:solidFill>
                    <a:schemeClr val="tx1"/>
                  </a:solidFill>
                </a:rPr>
                <a:t>ParaStor</a:t>
              </a:r>
              <a:endParaRPr lang="zh-CN" altLang="en-US" sz="3200" dirty="0">
                <a:solidFill>
                  <a:schemeClr val="tx1"/>
                </a:solidFill>
              </a:endParaRPr>
            </a:p>
          </p:txBody>
        </p:sp>
        <p:pic>
          <p:nvPicPr>
            <p:cNvPr id="14" name="图片 13" descr="ParaStor.gif"/>
            <p:cNvPicPr>
              <a:picLocks noChangeAspect="1"/>
            </p:cNvPicPr>
            <p:nvPr/>
          </p:nvPicPr>
          <p:blipFill>
            <a:blip r:embed="rId5"/>
            <a:srcRect/>
            <a:stretch>
              <a:fillRect/>
            </a:stretch>
          </p:blipFill>
          <p:spPr bwMode="auto">
            <a:xfrm>
              <a:off x="2971800" y="3829050"/>
              <a:ext cx="2489200" cy="1119939"/>
            </a:xfrm>
            <a:prstGeom prst="rect">
              <a:avLst/>
            </a:prstGeom>
            <a:grpFill/>
            <a:ln w="9525">
              <a:noFill/>
              <a:miter lim="800000"/>
              <a:headEnd/>
              <a:tailEnd/>
            </a:ln>
          </p:spPr>
        </p:pic>
      </p:grpSp>
      <p:pic>
        <p:nvPicPr>
          <p:cNvPr id="21" name="图片 20" descr="业务分析员.png"/>
          <p:cNvPicPr>
            <a:picLocks noChangeAspect="1"/>
          </p:cNvPicPr>
          <p:nvPr/>
        </p:nvPicPr>
        <p:blipFill>
          <a:blip r:embed="rId6"/>
          <a:srcRect/>
          <a:stretch>
            <a:fillRect/>
          </a:stretch>
        </p:blipFill>
        <p:spPr bwMode="auto">
          <a:xfrm>
            <a:off x="1593850" y="1206500"/>
            <a:ext cx="1314450" cy="871538"/>
          </a:xfrm>
          <a:prstGeom prst="rect">
            <a:avLst/>
          </a:prstGeom>
          <a:noFill/>
          <a:ln w="9525">
            <a:noFill/>
            <a:miter lim="800000"/>
            <a:headEnd/>
            <a:tailEnd/>
          </a:ln>
        </p:spPr>
      </p:pic>
      <p:pic>
        <p:nvPicPr>
          <p:cNvPr id="22" name="图片 21" descr="日志图.png"/>
          <p:cNvPicPr>
            <a:picLocks noChangeAspect="1"/>
          </p:cNvPicPr>
          <p:nvPr/>
        </p:nvPicPr>
        <p:blipFill>
          <a:blip r:embed="rId7"/>
          <a:srcRect/>
          <a:stretch>
            <a:fillRect/>
          </a:stretch>
        </p:blipFill>
        <p:spPr bwMode="auto">
          <a:xfrm>
            <a:off x="3149600" y="1206500"/>
            <a:ext cx="1333500" cy="889000"/>
          </a:xfrm>
          <a:prstGeom prst="rect">
            <a:avLst/>
          </a:prstGeom>
          <a:noFill/>
          <a:ln w="9525">
            <a:noFill/>
            <a:miter lim="800000"/>
            <a:headEnd/>
            <a:tailEnd/>
          </a:ln>
        </p:spPr>
      </p:pic>
      <p:pic>
        <p:nvPicPr>
          <p:cNvPr id="23" name="图片 22" descr="SNS.jpg"/>
          <p:cNvPicPr>
            <a:picLocks noChangeAspect="1"/>
          </p:cNvPicPr>
          <p:nvPr/>
        </p:nvPicPr>
        <p:blipFill>
          <a:blip r:embed="rId8"/>
          <a:srcRect/>
          <a:stretch>
            <a:fillRect/>
          </a:stretch>
        </p:blipFill>
        <p:spPr bwMode="auto">
          <a:xfrm>
            <a:off x="4838700" y="1206500"/>
            <a:ext cx="1200150" cy="889000"/>
          </a:xfrm>
          <a:prstGeom prst="rect">
            <a:avLst/>
          </a:prstGeom>
          <a:noFill/>
          <a:ln w="9525">
            <a:noFill/>
            <a:miter lim="800000"/>
            <a:headEnd/>
            <a:tailEnd/>
          </a:ln>
        </p:spPr>
      </p:pic>
      <p:pic>
        <p:nvPicPr>
          <p:cNvPr id="24" name="图片 23" descr="安防检索.jpg"/>
          <p:cNvPicPr>
            <a:picLocks noChangeAspect="1"/>
          </p:cNvPicPr>
          <p:nvPr/>
        </p:nvPicPr>
        <p:blipFill>
          <a:blip r:embed="rId9"/>
          <a:srcRect/>
          <a:stretch>
            <a:fillRect/>
          </a:stretch>
        </p:blipFill>
        <p:spPr bwMode="auto">
          <a:xfrm>
            <a:off x="6394450" y="1206500"/>
            <a:ext cx="1644650" cy="933450"/>
          </a:xfrm>
          <a:prstGeom prst="rect">
            <a:avLst/>
          </a:prstGeom>
          <a:noFill/>
          <a:ln w="9525">
            <a:noFill/>
            <a:miter lim="800000"/>
            <a:headEnd/>
            <a:tailEnd/>
          </a:ln>
        </p:spPr>
      </p:pic>
      <p:sp>
        <p:nvSpPr>
          <p:cNvPr id="17" name="矩形 16"/>
          <p:cNvSpPr/>
          <p:nvPr/>
        </p:nvSpPr>
        <p:spPr>
          <a:xfrm>
            <a:off x="1371600" y="2273300"/>
            <a:ext cx="74231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rgbClr val="FF0000"/>
                </a:solidFill>
                <a:latin typeface="黑体" pitchFamily="49" charset="-122"/>
                <a:ea typeface="黑体" pitchFamily="49" charset="-122"/>
              </a:rPr>
              <a:t>海量结构化数据处理平台</a:t>
            </a:r>
          </a:p>
        </p:txBody>
      </p:sp>
      <p:sp>
        <p:nvSpPr>
          <p:cNvPr id="18" name="矩形 17"/>
          <p:cNvSpPr/>
          <p:nvPr/>
        </p:nvSpPr>
        <p:spPr>
          <a:xfrm>
            <a:off x="1327150" y="2273300"/>
            <a:ext cx="74231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rgbClr val="FF0000"/>
                </a:solidFill>
                <a:latin typeface="黑体" pitchFamily="49" charset="-122"/>
                <a:ea typeface="黑体" pitchFamily="49" charset="-122"/>
              </a:rPr>
              <a:t>海量半结构化数据处理和挖掘平台</a:t>
            </a:r>
          </a:p>
        </p:txBody>
      </p:sp>
      <p:sp>
        <p:nvSpPr>
          <p:cNvPr id="25" name="矩形 24"/>
          <p:cNvSpPr/>
          <p:nvPr/>
        </p:nvSpPr>
        <p:spPr>
          <a:xfrm>
            <a:off x="1371600" y="2317750"/>
            <a:ext cx="74231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400" dirty="0">
                <a:solidFill>
                  <a:srgbClr val="FF0000"/>
                </a:solidFill>
                <a:latin typeface="黑体" pitchFamily="49" charset="-122"/>
                <a:ea typeface="黑体" pitchFamily="49" charset="-122"/>
              </a:rPr>
              <a:t>海量文件存储系统</a:t>
            </a:r>
          </a:p>
        </p:txBody>
      </p:sp>
    </p:spTree>
    <p:extLst>
      <p:ext uri="{BB962C8B-B14F-4D97-AF65-F5344CB8AC3E}">
        <p14:creationId xmlns:p14="http://schemas.microsoft.com/office/powerpoint/2010/main" val="222411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5"/>
                                        </p:tgtEl>
                                        <p:attrNameLst>
                                          <p:attrName>style.visibility</p:attrName>
                                        </p:attrNameLst>
                                      </p:cBhvr>
                                      <p:to>
                                        <p:strVal val="hidden"/>
                                      </p:to>
                                    </p:set>
                                  </p:childTnLst>
                                </p:cTn>
                              </p:par>
                            </p:childTnLst>
                          </p:cTn>
                        </p:par>
                        <p:par>
                          <p:cTn id="30" fill="hold">
                            <p:stCondLst>
                              <p:cond delay="0"/>
                            </p:stCondLst>
                            <p:childTnLst>
                              <p:par>
                                <p:cTn id="31" presetID="3" presetClass="entr" presetSubtype="1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par>
                                <p:cTn id="34" presetID="3" presetClass="entr" presetSubtype="1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par>
                                <p:cTn id="37" presetID="3" presetClass="entr" presetSubtype="1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7" grpId="1" animBg="1"/>
      <p:bldP spid="18" grpId="0" animBg="1"/>
      <p:bldP spid="18"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83685"/>
            <a:ext cx="8208912" cy="492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3"/>
          </p:nvPr>
        </p:nvSpPr>
        <p:spPr>
          <a:xfrm>
            <a:off x="428596" y="357188"/>
            <a:ext cx="5727580" cy="571482"/>
          </a:xfrm>
        </p:spPr>
        <p:txBody>
          <a:bodyPr lIns="82936" tIns="41468" rIns="82936" bIns="41468"/>
          <a:lstStyle/>
          <a:p>
            <a:r>
              <a:rPr lang="zh-CN" altLang="en-US" sz="3300" dirty="0" smtClean="0">
                <a:solidFill>
                  <a:schemeClr val="tx1">
                    <a:lumMod val="75000"/>
                    <a:lumOff val="25000"/>
                  </a:schemeClr>
                </a:solidFill>
              </a:rPr>
              <a:t>曙光</a:t>
            </a:r>
            <a:r>
              <a:rPr lang="en-US" altLang="zh-CN" sz="3300" dirty="0" smtClean="0">
                <a:solidFill>
                  <a:schemeClr val="tx1">
                    <a:lumMod val="75000"/>
                    <a:lumOff val="25000"/>
                  </a:schemeClr>
                </a:solidFill>
              </a:rPr>
              <a:t>Parastor200</a:t>
            </a:r>
            <a:r>
              <a:rPr lang="zh-CN" altLang="en-US" sz="3300" dirty="0" smtClean="0">
                <a:solidFill>
                  <a:schemeClr val="tx1">
                    <a:lumMod val="75000"/>
                    <a:lumOff val="25000"/>
                  </a:schemeClr>
                </a:solidFill>
              </a:rPr>
              <a:t>云存储系统</a:t>
            </a:r>
            <a:endParaRPr lang="zh-CN" altLang="en-US" sz="3300" dirty="0">
              <a:solidFill>
                <a:schemeClr val="tx1">
                  <a:lumMod val="75000"/>
                  <a:lumOff val="25000"/>
                </a:schemeClr>
              </a:solidFill>
            </a:endParaRPr>
          </a:p>
        </p:txBody>
      </p:sp>
    </p:spTree>
    <p:extLst>
      <p:ext uri="{BB962C8B-B14F-4D97-AF65-F5344CB8AC3E}">
        <p14:creationId xmlns:p14="http://schemas.microsoft.com/office/powerpoint/2010/main" val="36167153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6595"/>
                                        </p:tgtEl>
                                        <p:attrNameLst>
                                          <p:attrName>style.visibility</p:attrName>
                                        </p:attrNameLst>
                                      </p:cBhvr>
                                      <p:to>
                                        <p:strVal val="visible"/>
                                      </p:to>
                                    </p:set>
                                    <p:anim calcmode="lin" valueType="num">
                                      <p:cBhvr additive="base">
                                        <p:cTn id="7" dur="500" fill="hold"/>
                                        <p:tgtEl>
                                          <p:spTgt spid="366595"/>
                                        </p:tgtEl>
                                        <p:attrNameLst>
                                          <p:attrName>ppt_x</p:attrName>
                                        </p:attrNameLst>
                                      </p:cBhvr>
                                      <p:tavLst>
                                        <p:tav tm="0">
                                          <p:val>
                                            <p:strVal val="#ppt_x"/>
                                          </p:val>
                                        </p:tav>
                                        <p:tav tm="100000">
                                          <p:val>
                                            <p:strVal val="#ppt_x"/>
                                          </p:val>
                                        </p:tav>
                                      </p:tavLst>
                                    </p:anim>
                                    <p:anim calcmode="lin" valueType="num">
                                      <p:cBhvr additive="base">
                                        <p:cTn id="8" dur="500" fill="hold"/>
                                        <p:tgtEl>
                                          <p:spTgt spid="3665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4"/>
          <p:cNvSpPr>
            <a:spLocks noChangeArrowheads="1"/>
          </p:cNvSpPr>
          <p:nvPr/>
        </p:nvSpPr>
        <p:spPr bwMode="auto">
          <a:xfrm>
            <a:off x="42411" y="5267766"/>
            <a:ext cx="9036496" cy="1296144"/>
          </a:xfrm>
          <a:prstGeom prst="roundRect">
            <a:avLst>
              <a:gd name="adj" fmla="val 16667"/>
            </a:avLst>
          </a:prstGeom>
          <a:solidFill>
            <a:schemeClr val="accent6">
              <a:lumMod val="75000"/>
            </a:schemeClr>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wrap="none" lIns="91384" tIns="45692" rIns="91384" bIns="45692" anchor="ctr"/>
          <a:lstStyle/>
          <a:p>
            <a:pPr marL="342689" indent="-342689" latinLnBrk="1">
              <a:lnSpc>
                <a:spcPct val="125000"/>
              </a:lnSpc>
              <a:buFont typeface="Arial" pitchFamily="34" charset="0"/>
              <a:buChar char="•"/>
            </a:pPr>
            <a:r>
              <a:rPr kumimoji="1" lang="en-US" altLang="zh-CN" sz="2200" b="1" dirty="0">
                <a:solidFill>
                  <a:schemeClr val="bg1"/>
                </a:solidFill>
                <a:latin typeface="微软雅黑" pitchFamily="34" charset="-122"/>
                <a:ea typeface="微软雅黑" pitchFamily="34" charset="-122"/>
              </a:rPr>
              <a:t>ParaStor200</a:t>
            </a:r>
            <a:r>
              <a:rPr kumimoji="1" lang="zh-CN" altLang="en-US" sz="2200" b="1" dirty="0">
                <a:solidFill>
                  <a:schemeClr val="bg1"/>
                </a:solidFill>
                <a:latin typeface="微软雅黑" pitchFamily="34" charset="-122"/>
                <a:ea typeface="微软雅黑" pitchFamily="34" charset="-122"/>
              </a:rPr>
              <a:t>的系统容量和性能随着存储节点的增加动态扩展！</a:t>
            </a:r>
          </a:p>
        </p:txBody>
      </p:sp>
      <p:graphicFrame>
        <p:nvGraphicFramePr>
          <p:cNvPr id="2" name="图示 1"/>
          <p:cNvGraphicFramePr/>
          <p:nvPr>
            <p:extLst>
              <p:ext uri="{D42A27DB-BD31-4B8C-83A1-F6EECF244321}">
                <p14:modId xmlns:p14="http://schemas.microsoft.com/office/powerpoint/2010/main" val="1236679730"/>
              </p:ext>
            </p:extLst>
          </p:nvPr>
        </p:nvGraphicFramePr>
        <p:xfrm>
          <a:off x="6810235" y="1273749"/>
          <a:ext cx="2286111" cy="307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3"/>
          </p:nvPr>
        </p:nvSpPr>
        <p:spPr/>
        <p:txBody>
          <a:bodyPr lIns="82936" tIns="41468" rIns="82936" bIns="41468"/>
          <a:lstStyle/>
          <a:p>
            <a:r>
              <a:rPr lang="zh-CN" altLang="en-US" sz="3300" dirty="0">
                <a:solidFill>
                  <a:srgbClr val="C00000"/>
                </a:solidFill>
              </a:rPr>
              <a:t>高性能：容量</a:t>
            </a:r>
            <a:r>
              <a:rPr lang="en-US" altLang="zh-CN" sz="3300" dirty="0">
                <a:solidFill>
                  <a:srgbClr val="C00000"/>
                </a:solidFill>
              </a:rPr>
              <a:t>&amp;&amp;</a:t>
            </a:r>
            <a:r>
              <a:rPr lang="zh-CN" altLang="en-US" sz="3300" dirty="0">
                <a:solidFill>
                  <a:srgbClr val="C00000"/>
                </a:solidFill>
              </a:rPr>
              <a:t>性能</a:t>
            </a:r>
          </a:p>
        </p:txBody>
      </p:sp>
      <p:pic>
        <p:nvPicPr>
          <p:cNvPr id="6" name="图片 5"/>
          <p:cNvPicPr/>
          <p:nvPr/>
        </p:nvPicPr>
        <p:blipFill>
          <a:blip r:embed="rId8" cstate="print"/>
          <a:srcRect/>
          <a:stretch>
            <a:fillRect/>
          </a:stretch>
        </p:blipFill>
        <p:spPr bwMode="auto">
          <a:xfrm>
            <a:off x="456998" y="1273749"/>
            <a:ext cx="6009209" cy="3592085"/>
          </a:xfrm>
          <a:prstGeom prst="rect">
            <a:avLst/>
          </a:prstGeom>
          <a:noFill/>
          <a:ln w="9525">
            <a:noFill/>
            <a:miter lim="800000"/>
            <a:headEnd/>
            <a:tailEnd/>
          </a:ln>
          <a:effectLst>
            <a:glow rad="101600">
              <a:schemeClr val="accent1">
                <a:satMod val="175000"/>
                <a:alpha val="40000"/>
              </a:schemeClr>
            </a:glow>
          </a:effectLst>
        </p:spPr>
      </p:pic>
    </p:spTree>
    <p:extLst>
      <p:ext uri="{BB962C8B-B14F-4D97-AF65-F5344CB8AC3E}">
        <p14:creationId xmlns:p14="http://schemas.microsoft.com/office/powerpoint/2010/main" val="58241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4"/>
          <p:cNvSpPr txBox="1">
            <a:spLocks noChangeArrowheads="1"/>
          </p:cNvSpPr>
          <p:nvPr/>
        </p:nvSpPr>
        <p:spPr bwMode="gray">
          <a:xfrm>
            <a:off x="8549220" y="1980753"/>
            <a:ext cx="399052" cy="145481"/>
          </a:xfrm>
          <a:prstGeom prst="rect">
            <a:avLst/>
          </a:prstGeom>
          <a:noFill/>
          <a:ln w="9525">
            <a:noFill/>
            <a:miter lim="800000"/>
            <a:headEnd/>
            <a:tailEnd/>
          </a:ln>
          <a:effectLst/>
        </p:spPr>
        <p:txBody>
          <a:bodyPr wrap="square" lIns="0" tIns="0" rIns="0" bIns="0">
            <a:spAutoFit/>
          </a:bodyPr>
          <a:lstStyle/>
          <a:p>
            <a:pPr>
              <a:lnSpc>
                <a:spcPct val="85000"/>
              </a:lnSpc>
            </a:pPr>
            <a:r>
              <a:rPr lang="en-US" altLang="zh-CN" sz="1100" b="1" i="1">
                <a:solidFill>
                  <a:prstClr val="black"/>
                </a:solidFill>
                <a:latin typeface="微软雅黑" pitchFamily="34" charset="-122"/>
              </a:rPr>
              <a:t>LAN</a:t>
            </a:r>
          </a:p>
        </p:txBody>
      </p:sp>
      <p:sp>
        <p:nvSpPr>
          <p:cNvPr id="28" name="Line 173"/>
          <p:cNvSpPr>
            <a:spLocks noChangeShapeType="1"/>
          </p:cNvSpPr>
          <p:nvPr/>
        </p:nvSpPr>
        <p:spPr bwMode="gray">
          <a:xfrm flipV="1">
            <a:off x="193926" y="2183861"/>
            <a:ext cx="8819663" cy="0"/>
          </a:xfrm>
          <a:prstGeom prst="line">
            <a:avLst/>
          </a:prstGeom>
          <a:noFill/>
          <a:ln w="317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30" name="Line 198"/>
          <p:cNvSpPr>
            <a:spLocks noChangeShapeType="1"/>
          </p:cNvSpPr>
          <p:nvPr/>
        </p:nvSpPr>
        <p:spPr bwMode="gray">
          <a:xfrm>
            <a:off x="2743110" y="1922618"/>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31" name="Line 199"/>
          <p:cNvSpPr>
            <a:spLocks noChangeShapeType="1"/>
          </p:cNvSpPr>
          <p:nvPr/>
        </p:nvSpPr>
        <p:spPr bwMode="gray">
          <a:xfrm>
            <a:off x="6531524" y="1926855"/>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pic>
        <p:nvPicPr>
          <p:cNvPr id="382979" name="Picture 3"/>
          <p:cNvPicPr>
            <a:picLocks noChangeAspect="1" noChangeArrowheads="1"/>
          </p:cNvPicPr>
          <p:nvPr/>
        </p:nvPicPr>
        <p:blipFill>
          <a:blip r:embed="rId3" cstate="print"/>
          <a:srcRect/>
          <a:stretch>
            <a:fillRect/>
          </a:stretch>
        </p:blipFill>
        <p:spPr bwMode="auto">
          <a:xfrm>
            <a:off x="1098068" y="1143127"/>
            <a:ext cx="665280" cy="760240"/>
          </a:xfrm>
          <a:prstGeom prst="rect">
            <a:avLst/>
          </a:prstGeom>
          <a:noFill/>
          <a:ln w="9525">
            <a:noFill/>
            <a:miter lim="800000"/>
            <a:headEnd/>
            <a:tailEnd/>
          </a:ln>
        </p:spPr>
      </p:pic>
      <p:pic>
        <p:nvPicPr>
          <p:cNvPr id="382980" name="Picture 4"/>
          <p:cNvPicPr>
            <a:picLocks noChangeAspect="1" noChangeArrowheads="1"/>
          </p:cNvPicPr>
          <p:nvPr/>
        </p:nvPicPr>
        <p:blipFill>
          <a:blip r:embed="rId3" cstate="print"/>
          <a:srcRect/>
          <a:stretch>
            <a:fillRect/>
          </a:stretch>
        </p:blipFill>
        <p:spPr bwMode="auto">
          <a:xfrm>
            <a:off x="2481840" y="1143127"/>
            <a:ext cx="665280" cy="760240"/>
          </a:xfrm>
          <a:prstGeom prst="rect">
            <a:avLst/>
          </a:prstGeom>
          <a:noFill/>
          <a:ln w="9525">
            <a:noFill/>
            <a:miter lim="800000"/>
            <a:headEnd/>
            <a:tailEnd/>
          </a:ln>
        </p:spPr>
      </p:pic>
      <p:pic>
        <p:nvPicPr>
          <p:cNvPr id="382981" name="Picture 5"/>
          <p:cNvPicPr>
            <a:picLocks noChangeAspect="1" noChangeArrowheads="1"/>
          </p:cNvPicPr>
          <p:nvPr/>
        </p:nvPicPr>
        <p:blipFill>
          <a:blip r:embed="rId3" cstate="print"/>
          <a:srcRect/>
          <a:stretch>
            <a:fillRect/>
          </a:stretch>
        </p:blipFill>
        <p:spPr bwMode="auto">
          <a:xfrm>
            <a:off x="3776085" y="1143127"/>
            <a:ext cx="665280" cy="760240"/>
          </a:xfrm>
          <a:prstGeom prst="rect">
            <a:avLst/>
          </a:prstGeom>
          <a:noFill/>
          <a:ln w="9525">
            <a:noFill/>
            <a:miter lim="800000"/>
            <a:headEnd/>
            <a:tailEnd/>
          </a:ln>
        </p:spPr>
      </p:pic>
      <p:pic>
        <p:nvPicPr>
          <p:cNvPr id="382982" name="Picture 6"/>
          <p:cNvPicPr>
            <a:picLocks noChangeAspect="1" noChangeArrowheads="1"/>
          </p:cNvPicPr>
          <p:nvPr/>
        </p:nvPicPr>
        <p:blipFill>
          <a:blip r:embed="rId3" cstate="print"/>
          <a:srcRect/>
          <a:stretch>
            <a:fillRect/>
          </a:stretch>
        </p:blipFill>
        <p:spPr bwMode="auto">
          <a:xfrm>
            <a:off x="5082435" y="1143127"/>
            <a:ext cx="665280" cy="760240"/>
          </a:xfrm>
          <a:prstGeom prst="rect">
            <a:avLst/>
          </a:prstGeom>
          <a:noFill/>
          <a:ln w="9525">
            <a:noFill/>
            <a:miter lim="800000"/>
            <a:headEnd/>
            <a:tailEnd/>
          </a:ln>
        </p:spPr>
      </p:pic>
      <p:pic>
        <p:nvPicPr>
          <p:cNvPr id="382983" name="Picture 7"/>
          <p:cNvPicPr>
            <a:picLocks noChangeAspect="1" noChangeArrowheads="1"/>
          </p:cNvPicPr>
          <p:nvPr/>
        </p:nvPicPr>
        <p:blipFill>
          <a:blip r:embed="rId3" cstate="print"/>
          <a:srcRect/>
          <a:stretch>
            <a:fillRect/>
          </a:stretch>
        </p:blipFill>
        <p:spPr bwMode="auto">
          <a:xfrm>
            <a:off x="6323467" y="1143127"/>
            <a:ext cx="665280" cy="760240"/>
          </a:xfrm>
          <a:prstGeom prst="rect">
            <a:avLst/>
          </a:prstGeom>
          <a:noFill/>
          <a:ln w="9525">
            <a:noFill/>
            <a:miter lim="800000"/>
            <a:headEnd/>
            <a:tailEnd/>
          </a:ln>
        </p:spPr>
      </p:pic>
      <p:pic>
        <p:nvPicPr>
          <p:cNvPr id="382984" name="Picture 8"/>
          <p:cNvPicPr>
            <a:picLocks noChangeAspect="1" noChangeArrowheads="1"/>
          </p:cNvPicPr>
          <p:nvPr/>
        </p:nvPicPr>
        <p:blipFill>
          <a:blip r:embed="rId3" cstate="print"/>
          <a:srcRect/>
          <a:stretch>
            <a:fillRect/>
          </a:stretch>
        </p:blipFill>
        <p:spPr bwMode="auto">
          <a:xfrm>
            <a:off x="7499182" y="1143127"/>
            <a:ext cx="665280" cy="760240"/>
          </a:xfrm>
          <a:prstGeom prst="rect">
            <a:avLst/>
          </a:prstGeom>
          <a:noFill/>
          <a:ln w="9525">
            <a:noFill/>
            <a:miter lim="800000"/>
            <a:headEnd/>
            <a:tailEnd/>
          </a:ln>
        </p:spPr>
      </p:pic>
      <p:sp>
        <p:nvSpPr>
          <p:cNvPr id="38" name="Line 198"/>
          <p:cNvSpPr>
            <a:spLocks noChangeShapeType="1"/>
          </p:cNvSpPr>
          <p:nvPr/>
        </p:nvSpPr>
        <p:spPr bwMode="gray">
          <a:xfrm>
            <a:off x="1306125" y="1922618"/>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39" name="Line 198"/>
          <p:cNvSpPr>
            <a:spLocks noChangeShapeType="1"/>
          </p:cNvSpPr>
          <p:nvPr/>
        </p:nvSpPr>
        <p:spPr bwMode="gray">
          <a:xfrm>
            <a:off x="3984142" y="1922618"/>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40" name="Line 198"/>
          <p:cNvSpPr>
            <a:spLocks noChangeShapeType="1"/>
          </p:cNvSpPr>
          <p:nvPr/>
        </p:nvSpPr>
        <p:spPr bwMode="gray">
          <a:xfrm>
            <a:off x="5355809" y="1922618"/>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41" name="Line 198"/>
          <p:cNvSpPr>
            <a:spLocks noChangeShapeType="1"/>
          </p:cNvSpPr>
          <p:nvPr/>
        </p:nvSpPr>
        <p:spPr bwMode="gray">
          <a:xfrm>
            <a:off x="7772557" y="1926855"/>
            <a:ext cx="0" cy="265480"/>
          </a:xfrm>
          <a:prstGeom prst="line">
            <a:avLst/>
          </a:prstGeom>
          <a:noFill/>
          <a:ln w="19050">
            <a:solidFill>
              <a:srgbClr val="000000"/>
            </a:solidFill>
            <a:round/>
            <a:headEnd/>
            <a:tailEnd/>
          </a:ln>
          <a:effectLst/>
        </p:spPr>
        <p:txBody>
          <a:bodyPr lIns="82834" tIns="41418" rIns="82834" bIns="41418"/>
          <a:lstStyle/>
          <a:p>
            <a:pPr defTabSz="828341"/>
            <a:endParaRPr lang="en-US" sz="1600" kern="0">
              <a:solidFill>
                <a:sysClr val="windowText" lastClr="000000"/>
              </a:solidFill>
              <a:latin typeface="微软雅黑" pitchFamily="34" charset="-122"/>
              <a:ea typeface="微软雅黑" pitchFamily="34" charset="-122"/>
            </a:endParaRPr>
          </a:p>
        </p:txBody>
      </p:sp>
      <p:sp>
        <p:nvSpPr>
          <p:cNvPr id="48" name="圆角矩形 47"/>
          <p:cNvSpPr/>
          <p:nvPr/>
        </p:nvSpPr>
        <p:spPr bwMode="gray">
          <a:xfrm>
            <a:off x="1632712" y="5453629"/>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55" name="矩形 54"/>
          <p:cNvSpPr/>
          <p:nvPr/>
        </p:nvSpPr>
        <p:spPr bwMode="gray">
          <a:xfrm>
            <a:off x="1763348"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1</a:t>
            </a:r>
            <a:endParaRPr lang="zh-CN" altLang="en-US" kern="0">
              <a:solidFill>
                <a:sysClr val="windowText" lastClr="000000"/>
              </a:solidFill>
              <a:latin typeface="微软雅黑" pitchFamily="34" charset="-122"/>
              <a:ea typeface="微软雅黑" pitchFamily="34" charset="-122"/>
            </a:endParaRPr>
          </a:p>
        </p:txBody>
      </p:sp>
      <p:sp>
        <p:nvSpPr>
          <p:cNvPr id="99" name="矩形 98"/>
          <p:cNvSpPr/>
          <p:nvPr/>
        </p:nvSpPr>
        <p:spPr bwMode="gray">
          <a:xfrm>
            <a:off x="2220570"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00" name="矩形 99"/>
          <p:cNvSpPr/>
          <p:nvPr/>
        </p:nvSpPr>
        <p:spPr bwMode="gray">
          <a:xfrm>
            <a:off x="1763348"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01" name="矩形 100"/>
          <p:cNvSpPr/>
          <p:nvPr/>
        </p:nvSpPr>
        <p:spPr bwMode="gray">
          <a:xfrm>
            <a:off x="2220570"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08" name="圆角矩形 107"/>
          <p:cNvSpPr/>
          <p:nvPr/>
        </p:nvSpPr>
        <p:spPr bwMode="gray">
          <a:xfrm>
            <a:off x="2873745" y="5453629"/>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09" name="矩形 108"/>
          <p:cNvSpPr/>
          <p:nvPr/>
        </p:nvSpPr>
        <p:spPr bwMode="gray">
          <a:xfrm>
            <a:off x="3004380"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1</a:t>
            </a:r>
            <a:endParaRPr lang="zh-CN" altLang="en-US" kern="0">
              <a:solidFill>
                <a:sysClr val="windowText" lastClr="000000"/>
              </a:solidFill>
              <a:latin typeface="微软雅黑" pitchFamily="34" charset="-122"/>
              <a:ea typeface="微软雅黑" pitchFamily="34" charset="-122"/>
            </a:endParaRPr>
          </a:p>
        </p:txBody>
      </p:sp>
      <p:sp>
        <p:nvSpPr>
          <p:cNvPr id="110" name="矩形 109"/>
          <p:cNvSpPr/>
          <p:nvPr/>
        </p:nvSpPr>
        <p:spPr bwMode="gray">
          <a:xfrm>
            <a:off x="3461602"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11" name="矩形 110"/>
          <p:cNvSpPr/>
          <p:nvPr/>
        </p:nvSpPr>
        <p:spPr bwMode="gray">
          <a:xfrm>
            <a:off x="3004380"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12" name="矩形 111"/>
          <p:cNvSpPr/>
          <p:nvPr/>
        </p:nvSpPr>
        <p:spPr bwMode="gray">
          <a:xfrm>
            <a:off x="3461602"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13" name="圆角矩形 112"/>
          <p:cNvSpPr/>
          <p:nvPr/>
        </p:nvSpPr>
        <p:spPr bwMode="gray">
          <a:xfrm>
            <a:off x="4114777" y="5453629"/>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14" name="矩形 113"/>
          <p:cNvSpPr/>
          <p:nvPr/>
        </p:nvSpPr>
        <p:spPr bwMode="gray">
          <a:xfrm>
            <a:off x="4245412"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1</a:t>
            </a:r>
            <a:endParaRPr lang="zh-CN" altLang="en-US" kern="0">
              <a:solidFill>
                <a:sysClr val="windowText" lastClr="000000"/>
              </a:solidFill>
              <a:latin typeface="微软雅黑" pitchFamily="34" charset="-122"/>
              <a:ea typeface="微软雅黑" pitchFamily="34" charset="-122"/>
            </a:endParaRPr>
          </a:p>
        </p:txBody>
      </p:sp>
      <p:sp>
        <p:nvSpPr>
          <p:cNvPr id="115" name="矩形 114"/>
          <p:cNvSpPr/>
          <p:nvPr/>
        </p:nvSpPr>
        <p:spPr bwMode="gray">
          <a:xfrm>
            <a:off x="4702635" y="558425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16" name="矩形 115"/>
          <p:cNvSpPr/>
          <p:nvPr/>
        </p:nvSpPr>
        <p:spPr bwMode="gray">
          <a:xfrm>
            <a:off x="4245412"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17" name="矩形 116"/>
          <p:cNvSpPr/>
          <p:nvPr/>
        </p:nvSpPr>
        <p:spPr bwMode="gray">
          <a:xfrm>
            <a:off x="4702635" y="604142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18" name="TextBox 117"/>
          <p:cNvSpPr txBox="1"/>
          <p:nvPr/>
        </p:nvSpPr>
        <p:spPr>
          <a:xfrm>
            <a:off x="1632713" y="5127076"/>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119" name="TextBox 118"/>
          <p:cNvSpPr txBox="1"/>
          <p:nvPr/>
        </p:nvSpPr>
        <p:spPr>
          <a:xfrm>
            <a:off x="2939062" y="5127076"/>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120" name="TextBox 119"/>
          <p:cNvSpPr txBox="1"/>
          <p:nvPr/>
        </p:nvSpPr>
        <p:spPr>
          <a:xfrm>
            <a:off x="4180095" y="5127076"/>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cxnSp>
        <p:nvCxnSpPr>
          <p:cNvPr id="122" name="直接箭头连接符 121"/>
          <p:cNvCxnSpPr/>
          <p:nvPr/>
        </p:nvCxnSpPr>
        <p:spPr>
          <a:xfrm rot="5400000">
            <a:off x="1502499"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65317" y="5780182"/>
            <a:ext cx="1044855" cy="261243"/>
          </a:xfrm>
          <a:prstGeom prst="rect">
            <a:avLst/>
          </a:prstGeom>
          <a:solidFill>
            <a:schemeClr val="bg1"/>
          </a:solidFill>
        </p:spPr>
        <p:txBody>
          <a:bodyPr wrap="square" lIns="82936" tIns="41468" rIns="82936" bIns="41468" rtlCol="0" anchor="ctr" anchorCtr="0">
            <a:noAutofit/>
          </a:bodyPr>
          <a:lstStyle/>
          <a:p>
            <a:r>
              <a:rPr lang="zh-CN" altLang="en-US" sz="1600" b="1"/>
              <a:t>初始状态</a:t>
            </a:r>
          </a:p>
        </p:txBody>
      </p:sp>
      <p:sp>
        <p:nvSpPr>
          <p:cNvPr id="126" name="椭圆 125"/>
          <p:cNvSpPr/>
          <p:nvPr/>
        </p:nvSpPr>
        <p:spPr bwMode="gray">
          <a:xfrm>
            <a:off x="1436760" y="2579961"/>
            <a:ext cx="7446194" cy="718417"/>
          </a:xfrm>
          <a:prstGeom prst="ellipse">
            <a:avLst/>
          </a:prstGeom>
          <a:noFill/>
          <a:ln w="31750">
            <a:solidFill>
              <a:srgbClr val="C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27" name="TextBox 126"/>
          <p:cNvSpPr txBox="1"/>
          <p:nvPr/>
        </p:nvSpPr>
        <p:spPr>
          <a:xfrm>
            <a:off x="0" y="2710582"/>
            <a:ext cx="1436760" cy="391864"/>
          </a:xfrm>
          <a:prstGeom prst="rect">
            <a:avLst/>
          </a:prstGeom>
          <a:solidFill>
            <a:schemeClr val="bg1"/>
          </a:solidFill>
        </p:spPr>
        <p:txBody>
          <a:bodyPr wrap="square" lIns="82936" tIns="41468" rIns="82936" bIns="41468" rtlCol="0" anchor="ctr" anchorCtr="0">
            <a:noAutofit/>
          </a:bodyPr>
          <a:lstStyle/>
          <a:p>
            <a:r>
              <a:rPr lang="zh-CN" altLang="en-US" sz="1600" b="1"/>
              <a:t>并行数据</a:t>
            </a:r>
            <a:r>
              <a:rPr lang="en-US" altLang="zh-CN" sz="1600" b="1"/>
              <a:t>I/O</a:t>
            </a:r>
            <a:endParaRPr lang="zh-CN" altLang="en-US" sz="1600" b="1"/>
          </a:p>
        </p:txBody>
      </p:sp>
      <p:sp>
        <p:nvSpPr>
          <p:cNvPr id="81" name="圆角矩形 80"/>
          <p:cNvSpPr/>
          <p:nvPr/>
        </p:nvSpPr>
        <p:spPr bwMode="gray">
          <a:xfrm>
            <a:off x="5355809"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86" name="圆角矩形 85"/>
          <p:cNvSpPr/>
          <p:nvPr/>
        </p:nvSpPr>
        <p:spPr bwMode="gray">
          <a:xfrm>
            <a:off x="6596842"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91" name="圆角矩形 90"/>
          <p:cNvSpPr/>
          <p:nvPr/>
        </p:nvSpPr>
        <p:spPr bwMode="gray">
          <a:xfrm>
            <a:off x="7837874"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96" name="TextBox 95"/>
          <p:cNvSpPr txBox="1"/>
          <p:nvPr/>
        </p:nvSpPr>
        <p:spPr>
          <a:xfrm>
            <a:off x="5355810"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97" name="TextBox 96"/>
          <p:cNvSpPr txBox="1"/>
          <p:nvPr/>
        </p:nvSpPr>
        <p:spPr>
          <a:xfrm>
            <a:off x="6662160"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98" name="TextBox 97"/>
          <p:cNvSpPr txBox="1"/>
          <p:nvPr/>
        </p:nvSpPr>
        <p:spPr>
          <a:xfrm>
            <a:off x="7903192"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102" name="圆角矩形 101"/>
          <p:cNvSpPr/>
          <p:nvPr/>
        </p:nvSpPr>
        <p:spPr bwMode="gray">
          <a:xfrm>
            <a:off x="1632712"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03" name="矩形 102"/>
          <p:cNvSpPr/>
          <p:nvPr/>
        </p:nvSpPr>
        <p:spPr bwMode="gray">
          <a:xfrm>
            <a:off x="1763348"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dirty="0" smtClean="0">
                <a:solidFill>
                  <a:sysClr val="windowText" lastClr="000000"/>
                </a:solidFill>
                <a:latin typeface="微软雅黑" pitchFamily="34" charset="-122"/>
                <a:ea typeface="微软雅黑" pitchFamily="34" charset="-122"/>
              </a:rPr>
              <a:t>1</a:t>
            </a:r>
            <a:endParaRPr lang="zh-CN" altLang="en-US" kern="0" dirty="0">
              <a:solidFill>
                <a:sysClr val="windowText" lastClr="000000"/>
              </a:solidFill>
              <a:latin typeface="微软雅黑" pitchFamily="34" charset="-122"/>
              <a:ea typeface="微软雅黑" pitchFamily="34" charset="-122"/>
            </a:endParaRPr>
          </a:p>
        </p:txBody>
      </p:sp>
      <p:sp>
        <p:nvSpPr>
          <p:cNvPr id="104" name="矩形 103"/>
          <p:cNvSpPr/>
          <p:nvPr/>
        </p:nvSpPr>
        <p:spPr bwMode="gray">
          <a:xfrm>
            <a:off x="2220570"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05" name="矩形 104"/>
          <p:cNvSpPr/>
          <p:nvPr/>
        </p:nvSpPr>
        <p:spPr bwMode="gray">
          <a:xfrm>
            <a:off x="1763348"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06" name="矩形 105"/>
          <p:cNvSpPr/>
          <p:nvPr/>
        </p:nvSpPr>
        <p:spPr bwMode="gray">
          <a:xfrm>
            <a:off x="2220570"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07" name="圆角矩形 106"/>
          <p:cNvSpPr/>
          <p:nvPr/>
        </p:nvSpPr>
        <p:spPr bwMode="gray">
          <a:xfrm>
            <a:off x="2873745"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21" name="矩形 120"/>
          <p:cNvSpPr/>
          <p:nvPr/>
        </p:nvSpPr>
        <p:spPr bwMode="gray">
          <a:xfrm>
            <a:off x="3004380"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1</a:t>
            </a:r>
            <a:endParaRPr lang="zh-CN" altLang="en-US" kern="0">
              <a:solidFill>
                <a:sysClr val="windowText" lastClr="000000"/>
              </a:solidFill>
              <a:latin typeface="微软雅黑" pitchFamily="34" charset="-122"/>
              <a:ea typeface="微软雅黑" pitchFamily="34" charset="-122"/>
            </a:endParaRPr>
          </a:p>
        </p:txBody>
      </p:sp>
      <p:sp>
        <p:nvSpPr>
          <p:cNvPr id="128" name="矩形 127"/>
          <p:cNvSpPr/>
          <p:nvPr/>
        </p:nvSpPr>
        <p:spPr bwMode="gray">
          <a:xfrm>
            <a:off x="3461602"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29" name="矩形 128"/>
          <p:cNvSpPr/>
          <p:nvPr/>
        </p:nvSpPr>
        <p:spPr bwMode="gray">
          <a:xfrm>
            <a:off x="3004380"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30" name="矩形 129"/>
          <p:cNvSpPr/>
          <p:nvPr/>
        </p:nvSpPr>
        <p:spPr bwMode="gray">
          <a:xfrm>
            <a:off x="3461602"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31" name="圆角矩形 130"/>
          <p:cNvSpPr/>
          <p:nvPr/>
        </p:nvSpPr>
        <p:spPr bwMode="gray">
          <a:xfrm>
            <a:off x="4114777" y="3886174"/>
            <a:ext cx="1045080" cy="1044970"/>
          </a:xfrm>
          <a:prstGeom prst="roundRect">
            <a:avLst/>
          </a:prstGeom>
          <a:noFill/>
          <a:ln w="19050">
            <a:solidFill>
              <a:srgbClr val="0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132" name="矩形 131"/>
          <p:cNvSpPr/>
          <p:nvPr/>
        </p:nvSpPr>
        <p:spPr bwMode="gray">
          <a:xfrm>
            <a:off x="4245412"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1</a:t>
            </a:r>
            <a:endParaRPr lang="zh-CN" altLang="en-US" kern="0">
              <a:solidFill>
                <a:sysClr val="windowText" lastClr="000000"/>
              </a:solidFill>
              <a:latin typeface="微软雅黑" pitchFamily="34" charset="-122"/>
              <a:ea typeface="微软雅黑" pitchFamily="34" charset="-122"/>
            </a:endParaRPr>
          </a:p>
        </p:txBody>
      </p:sp>
      <p:sp>
        <p:nvSpPr>
          <p:cNvPr id="133" name="矩形 132"/>
          <p:cNvSpPr/>
          <p:nvPr/>
        </p:nvSpPr>
        <p:spPr bwMode="gray">
          <a:xfrm>
            <a:off x="4702635" y="4016795"/>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2</a:t>
            </a:r>
            <a:endParaRPr lang="zh-CN" altLang="en-US" kern="0">
              <a:solidFill>
                <a:sysClr val="windowText" lastClr="000000"/>
              </a:solidFill>
              <a:latin typeface="微软雅黑" pitchFamily="34" charset="-122"/>
              <a:ea typeface="微软雅黑" pitchFamily="34" charset="-122"/>
            </a:endParaRPr>
          </a:p>
        </p:txBody>
      </p:sp>
      <p:sp>
        <p:nvSpPr>
          <p:cNvPr id="134" name="矩形 133"/>
          <p:cNvSpPr/>
          <p:nvPr/>
        </p:nvSpPr>
        <p:spPr bwMode="gray">
          <a:xfrm>
            <a:off x="4245412"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3</a:t>
            </a:r>
            <a:endParaRPr lang="zh-CN" altLang="en-US" kern="0">
              <a:solidFill>
                <a:sysClr val="windowText" lastClr="000000"/>
              </a:solidFill>
              <a:latin typeface="微软雅黑" pitchFamily="34" charset="-122"/>
              <a:ea typeface="微软雅黑" pitchFamily="34" charset="-122"/>
            </a:endParaRPr>
          </a:p>
        </p:txBody>
      </p:sp>
      <p:sp>
        <p:nvSpPr>
          <p:cNvPr id="135" name="矩形 134"/>
          <p:cNvSpPr/>
          <p:nvPr/>
        </p:nvSpPr>
        <p:spPr bwMode="gray">
          <a:xfrm>
            <a:off x="4702635" y="4473970"/>
            <a:ext cx="326587" cy="326553"/>
          </a:xfrm>
          <a:prstGeom prst="rect">
            <a:avLst/>
          </a:prstGeom>
          <a:solidFill>
            <a:schemeClr val="accent6">
              <a:lumMod val="75000"/>
            </a:schemeClr>
          </a:solidFill>
          <a:ln w="19050">
            <a:solidFill>
              <a:srgbClr val="000000"/>
            </a:solidFill>
            <a:round/>
            <a:headEnd/>
            <a:tailEnd/>
          </a:ln>
          <a:effectLst/>
        </p:spPr>
        <p:txBody>
          <a:bodyPr lIns="82834" tIns="41418" rIns="82834" bIns="41418" rtlCol="0" anchor="ctr"/>
          <a:lstStyle/>
          <a:p>
            <a:pPr algn="ctr" defTabSz="828341"/>
            <a:r>
              <a:rPr lang="en-US" altLang="zh-CN" kern="0" smtClean="0">
                <a:solidFill>
                  <a:sysClr val="windowText" lastClr="000000"/>
                </a:solidFill>
                <a:latin typeface="微软雅黑" pitchFamily="34" charset="-122"/>
                <a:ea typeface="微软雅黑" pitchFamily="34" charset="-122"/>
              </a:rPr>
              <a:t>4</a:t>
            </a:r>
            <a:endParaRPr lang="zh-CN" altLang="en-US" kern="0">
              <a:solidFill>
                <a:sysClr val="windowText" lastClr="000000"/>
              </a:solidFill>
              <a:latin typeface="微软雅黑" pitchFamily="34" charset="-122"/>
              <a:ea typeface="微软雅黑" pitchFamily="34" charset="-122"/>
            </a:endParaRPr>
          </a:p>
        </p:txBody>
      </p:sp>
      <p:sp>
        <p:nvSpPr>
          <p:cNvPr id="136" name="TextBox 135"/>
          <p:cNvSpPr txBox="1"/>
          <p:nvPr/>
        </p:nvSpPr>
        <p:spPr>
          <a:xfrm>
            <a:off x="1632713"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137" name="TextBox 136"/>
          <p:cNvSpPr txBox="1"/>
          <p:nvPr/>
        </p:nvSpPr>
        <p:spPr>
          <a:xfrm>
            <a:off x="2939062"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sp>
        <p:nvSpPr>
          <p:cNvPr id="138" name="TextBox 137"/>
          <p:cNvSpPr txBox="1"/>
          <p:nvPr/>
        </p:nvSpPr>
        <p:spPr>
          <a:xfrm>
            <a:off x="4180095" y="3559621"/>
            <a:ext cx="979762" cy="261243"/>
          </a:xfrm>
          <a:prstGeom prst="rect">
            <a:avLst/>
          </a:prstGeom>
          <a:solidFill>
            <a:schemeClr val="bg1"/>
          </a:solidFill>
        </p:spPr>
        <p:txBody>
          <a:bodyPr wrap="square" lIns="82936" tIns="41468" rIns="82936" bIns="41468" rtlCol="0" anchor="ctr" anchorCtr="0">
            <a:noAutofit/>
          </a:bodyPr>
          <a:lstStyle/>
          <a:p>
            <a:r>
              <a:rPr lang="zh-CN" altLang="en-US" sz="1300"/>
              <a:t>数据控制器</a:t>
            </a:r>
          </a:p>
        </p:txBody>
      </p:sp>
      <p:cxnSp>
        <p:nvCxnSpPr>
          <p:cNvPr id="139" name="直接箭头连接符 138"/>
          <p:cNvCxnSpPr/>
          <p:nvPr/>
        </p:nvCxnSpPr>
        <p:spPr>
          <a:xfrm rot="5400000">
            <a:off x="2808849"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0" name="直接箭头连接符 139"/>
          <p:cNvCxnSpPr/>
          <p:nvPr/>
        </p:nvCxnSpPr>
        <p:spPr>
          <a:xfrm rot="5400000">
            <a:off x="4114479"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1" name="直接箭头连接符 140"/>
          <p:cNvCxnSpPr/>
          <p:nvPr/>
        </p:nvCxnSpPr>
        <p:spPr>
          <a:xfrm rot="5400000">
            <a:off x="5290194"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2" name="直接箭头连接符 141"/>
          <p:cNvCxnSpPr/>
          <p:nvPr/>
        </p:nvCxnSpPr>
        <p:spPr>
          <a:xfrm rot="5400000">
            <a:off x="6531226"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3" name="直接箭头连接符 142"/>
          <p:cNvCxnSpPr/>
          <p:nvPr/>
        </p:nvCxnSpPr>
        <p:spPr>
          <a:xfrm rot="5400000">
            <a:off x="7837576" y="2906154"/>
            <a:ext cx="1175591" cy="72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5093" y="4408659"/>
            <a:ext cx="1044855" cy="261243"/>
          </a:xfrm>
          <a:prstGeom prst="rect">
            <a:avLst/>
          </a:prstGeom>
          <a:solidFill>
            <a:schemeClr val="bg1"/>
          </a:solidFill>
        </p:spPr>
        <p:txBody>
          <a:bodyPr wrap="square" lIns="82936" tIns="41468" rIns="82936" bIns="41468" rtlCol="0" anchor="ctr" anchorCtr="0">
            <a:noAutofit/>
          </a:bodyPr>
          <a:lstStyle/>
          <a:p>
            <a:r>
              <a:rPr lang="zh-CN" altLang="en-US" sz="1600" b="1"/>
              <a:t>扩展后</a:t>
            </a:r>
          </a:p>
        </p:txBody>
      </p:sp>
      <p:pic>
        <p:nvPicPr>
          <p:cNvPr id="2" name="Picture 1"/>
          <p:cNvPicPr>
            <a:picLocks noChangeAspect="1" noChangeArrowheads="1"/>
          </p:cNvPicPr>
          <p:nvPr>
            <p:extLst>
              <p:ext uri="{D42A27DB-BD31-4B8C-83A1-F6EECF244321}">
                <p14:modId xmlns:p14="http://schemas.microsoft.com/office/powerpoint/2010/main" val="3783707891"/>
              </p:ext>
            </p:extLst>
          </p:nvPr>
        </p:nvPicPr>
        <p:blipFill>
          <a:blip r:embed="rId4">
            <a:extLst>
              <a:ext uri="{28A0092B-C50C-407E-A947-70E740481C1C}">
                <a14:useLocalDpi xmlns:a14="http://schemas.microsoft.com/office/drawing/2010/main" val="0"/>
              </a:ext>
            </a:extLst>
          </a:blip>
          <a:srcRect/>
          <a:stretch>
            <a:fillRect/>
          </a:stretch>
        </p:blipFill>
        <p:spPr bwMode="auto">
          <a:xfrm>
            <a:off x="5878350" y="5192387"/>
            <a:ext cx="1408320" cy="140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直接箭头连接符 69"/>
          <p:cNvCxnSpPr/>
          <p:nvPr/>
        </p:nvCxnSpPr>
        <p:spPr>
          <a:xfrm rot="5400000">
            <a:off x="815432" y="3722177"/>
            <a:ext cx="2547115" cy="144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rot="5400000">
            <a:off x="2057905" y="3722177"/>
            <a:ext cx="2547115" cy="144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rot="5400000">
            <a:off x="3364255" y="3722177"/>
            <a:ext cx="2547115" cy="1440"/>
          </a:xfrm>
          <a:prstGeom prst="straightConnector1">
            <a:avLst/>
          </a:prstGeom>
          <a:ln w="155575">
            <a:solidFill>
              <a:srgbClr val="92D05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73" name="椭圆 72"/>
          <p:cNvSpPr/>
          <p:nvPr/>
        </p:nvSpPr>
        <p:spPr bwMode="gray">
          <a:xfrm>
            <a:off x="1436535" y="3298378"/>
            <a:ext cx="3853732" cy="718417"/>
          </a:xfrm>
          <a:prstGeom prst="ellipse">
            <a:avLst/>
          </a:prstGeom>
          <a:noFill/>
          <a:ln w="41275">
            <a:solidFill>
              <a:srgbClr val="C00000"/>
            </a:solidFill>
            <a:round/>
            <a:headEnd/>
            <a:tailEnd/>
          </a:ln>
          <a:effectLst/>
        </p:spPr>
        <p:txBody>
          <a:bodyPr lIns="82834" tIns="41418" rIns="82834" bIns="41418" rtlCol="0" anchor="ctr"/>
          <a:lstStyle/>
          <a:p>
            <a:pPr algn="ctr" defTabSz="828341"/>
            <a:endParaRPr lang="zh-CN" altLang="en-US" sz="1600" kern="0">
              <a:solidFill>
                <a:sysClr val="windowText" lastClr="000000"/>
              </a:solidFill>
              <a:latin typeface="微软雅黑" pitchFamily="34" charset="-122"/>
              <a:ea typeface="微软雅黑" pitchFamily="34" charset="-122"/>
            </a:endParaRPr>
          </a:p>
        </p:txBody>
      </p:sp>
      <p:sp>
        <p:nvSpPr>
          <p:cNvPr id="74" name="TextBox 73"/>
          <p:cNvSpPr txBox="1"/>
          <p:nvPr/>
        </p:nvSpPr>
        <p:spPr>
          <a:xfrm>
            <a:off x="-225" y="3494310"/>
            <a:ext cx="1436760" cy="391864"/>
          </a:xfrm>
          <a:prstGeom prst="rect">
            <a:avLst/>
          </a:prstGeom>
          <a:solidFill>
            <a:schemeClr val="bg1"/>
          </a:solidFill>
        </p:spPr>
        <p:txBody>
          <a:bodyPr wrap="square" lIns="82936" tIns="41468" rIns="82936" bIns="41468" rtlCol="0" anchor="ctr" anchorCtr="0">
            <a:noAutofit/>
          </a:bodyPr>
          <a:lstStyle/>
          <a:p>
            <a:r>
              <a:rPr lang="zh-CN" altLang="en-US" sz="1600" b="1"/>
              <a:t>并行数据</a:t>
            </a:r>
            <a:r>
              <a:rPr lang="en-US" altLang="zh-CN" sz="1600" b="1"/>
              <a:t>I/O</a:t>
            </a:r>
            <a:endParaRPr lang="zh-CN" altLang="en-US" sz="1600" b="1"/>
          </a:p>
        </p:txBody>
      </p:sp>
      <p:sp>
        <p:nvSpPr>
          <p:cNvPr id="4" name="Text Placeholder 3"/>
          <p:cNvSpPr>
            <a:spLocks noGrp="1"/>
          </p:cNvSpPr>
          <p:nvPr>
            <p:ph type="body" sz="quarter" idx="13"/>
          </p:nvPr>
        </p:nvSpPr>
        <p:spPr/>
        <p:txBody>
          <a:bodyPr lIns="82936" tIns="41468" rIns="82936" bIns="41468"/>
          <a:lstStyle/>
          <a:p>
            <a:r>
              <a:rPr lang="zh-CN" altLang="en-US" sz="3300" dirty="0">
                <a:solidFill>
                  <a:schemeClr val="tx1">
                    <a:lumMod val="75000"/>
                    <a:lumOff val="25000"/>
                  </a:schemeClr>
                </a:solidFill>
              </a:rPr>
              <a:t>高可扩展性</a:t>
            </a:r>
          </a:p>
        </p:txBody>
      </p:sp>
    </p:spTree>
    <p:extLst>
      <p:ext uri="{BB962C8B-B14F-4D97-AF65-F5344CB8AC3E}">
        <p14:creationId xmlns:p14="http://schemas.microsoft.com/office/powerpoint/2010/main" val="1291581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1000" fill="hold"/>
                                        <p:tgtEl>
                                          <p:spTgt spid="70"/>
                                        </p:tgtEl>
                                        <p:attrNameLst>
                                          <p:attrName>ppt_x</p:attrName>
                                        </p:attrNameLst>
                                      </p:cBhvr>
                                      <p:tavLst>
                                        <p:tav tm="0">
                                          <p:val>
                                            <p:strVal val="#ppt_x"/>
                                          </p:val>
                                        </p:tav>
                                        <p:tav tm="100000">
                                          <p:val>
                                            <p:strVal val="#ppt_x"/>
                                          </p:val>
                                        </p:tav>
                                      </p:tavLst>
                                    </p:anim>
                                    <p:anim calcmode="lin" valueType="num">
                                      <p:cBhvr additive="base">
                                        <p:cTn id="8" dur="10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1000" fill="hold"/>
                                        <p:tgtEl>
                                          <p:spTgt spid="71"/>
                                        </p:tgtEl>
                                        <p:attrNameLst>
                                          <p:attrName>ppt_x</p:attrName>
                                        </p:attrNameLst>
                                      </p:cBhvr>
                                      <p:tavLst>
                                        <p:tav tm="0">
                                          <p:val>
                                            <p:strVal val="#ppt_x"/>
                                          </p:val>
                                        </p:tav>
                                        <p:tav tm="100000">
                                          <p:val>
                                            <p:strVal val="#ppt_x"/>
                                          </p:val>
                                        </p:tav>
                                      </p:tavLst>
                                    </p:anim>
                                    <p:anim calcmode="lin" valueType="num">
                                      <p:cBhvr additive="base">
                                        <p:cTn id="12" dur="10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ppt_x"/>
                                          </p:val>
                                        </p:tav>
                                        <p:tav tm="100000">
                                          <p:val>
                                            <p:strVal val="#ppt_x"/>
                                          </p:val>
                                        </p:tav>
                                      </p:tavLst>
                                    </p:anim>
                                    <p:anim calcmode="lin" valueType="num">
                                      <p:cBhvr additive="base">
                                        <p:cTn id="16"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20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20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7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7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9"/>
                                        </p:tgtEl>
                                        <p:attrNameLst>
                                          <p:attrName>style.visibility</p:attrName>
                                        </p:attrNameLst>
                                      </p:cBhvr>
                                      <p:to>
                                        <p:strVal val="visible"/>
                                      </p:to>
                                    </p:set>
                                    <p:anim calcmode="lin" valueType="num">
                                      <p:cBhvr additive="base">
                                        <p:cTn id="41" dur="500" fill="hold"/>
                                        <p:tgtEl>
                                          <p:spTgt spid="129"/>
                                        </p:tgtEl>
                                        <p:attrNameLst>
                                          <p:attrName>ppt_x</p:attrName>
                                        </p:attrNameLst>
                                      </p:cBhvr>
                                      <p:tavLst>
                                        <p:tav tm="0">
                                          <p:val>
                                            <p:strVal val="#ppt_x"/>
                                          </p:val>
                                        </p:tav>
                                        <p:tav tm="100000">
                                          <p:val>
                                            <p:strVal val="#ppt_x"/>
                                          </p:val>
                                        </p:tav>
                                      </p:tavLst>
                                    </p:anim>
                                    <p:anim calcmode="lin" valueType="num">
                                      <p:cBhvr additive="base">
                                        <p:cTn id="42" dur="500" fill="hold"/>
                                        <p:tgtEl>
                                          <p:spTgt spid="129"/>
                                        </p:tgtEl>
                                        <p:attrNameLst>
                                          <p:attrName>ppt_y</p:attrName>
                                        </p:attrNameLst>
                                      </p:cBhvr>
                                      <p:tavLst>
                                        <p:tav tm="0">
                                          <p:val>
                                            <p:strVal val="1+#ppt_h/2"/>
                                          </p:val>
                                        </p:tav>
                                        <p:tav tm="100000">
                                          <p:val>
                                            <p:strVal val="#ppt_y"/>
                                          </p:val>
                                        </p:tav>
                                      </p:tavLst>
                                    </p:anim>
                                  </p:childTnLst>
                                </p:cTn>
                              </p:par>
                              <p:par>
                                <p:cTn id="43" presetID="2" presetClass="entr" presetSubtype="4" fill="hold" grpId="1" nodeType="with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500" fill="hold"/>
                                        <p:tgtEl>
                                          <p:spTgt spid="135"/>
                                        </p:tgtEl>
                                        <p:attrNameLst>
                                          <p:attrName>ppt_x</p:attrName>
                                        </p:attrNameLst>
                                      </p:cBhvr>
                                      <p:tavLst>
                                        <p:tav tm="0">
                                          <p:val>
                                            <p:strVal val="#ppt_x"/>
                                          </p:val>
                                        </p:tav>
                                        <p:tav tm="100000">
                                          <p:val>
                                            <p:strVal val="#ppt_x"/>
                                          </p:val>
                                        </p:tav>
                                      </p:tavLst>
                                    </p:anim>
                                    <p:anim calcmode="lin" valueType="num">
                                      <p:cBhvr additive="base">
                                        <p:cTn id="46" dur="500" fill="hold"/>
                                        <p:tgtEl>
                                          <p:spTgt spid="13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1" nodeType="withEffect">
                                  <p:stCondLst>
                                    <p:cond delay="0"/>
                                  </p:stCondLst>
                                  <p:childTnLst>
                                    <p:set>
                                      <p:cBhvr>
                                        <p:cTn id="52" dur="1" fill="hold">
                                          <p:stCondLst>
                                            <p:cond delay="0"/>
                                          </p:stCondLst>
                                        </p:cTn>
                                        <p:tgtEl>
                                          <p:spTgt spid="134"/>
                                        </p:tgtEl>
                                        <p:attrNameLst>
                                          <p:attrName>style.visibility</p:attrName>
                                        </p:attrNameLst>
                                      </p:cBhvr>
                                      <p:to>
                                        <p:strVal val="visible"/>
                                      </p:to>
                                    </p:set>
                                    <p:anim calcmode="lin" valueType="num">
                                      <p:cBhvr additive="base">
                                        <p:cTn id="53" dur="500" fill="hold"/>
                                        <p:tgtEl>
                                          <p:spTgt spid="134"/>
                                        </p:tgtEl>
                                        <p:attrNameLst>
                                          <p:attrName>ppt_x</p:attrName>
                                        </p:attrNameLst>
                                      </p:cBhvr>
                                      <p:tavLst>
                                        <p:tav tm="0">
                                          <p:val>
                                            <p:strVal val="#ppt_x"/>
                                          </p:val>
                                        </p:tav>
                                        <p:tav tm="100000">
                                          <p:val>
                                            <p:strVal val="#ppt_x"/>
                                          </p:val>
                                        </p:tav>
                                      </p:tavLst>
                                    </p:anim>
                                    <p:anim calcmode="lin" valueType="num">
                                      <p:cBhvr additive="base">
                                        <p:cTn id="54" dur="500" fill="hold"/>
                                        <p:tgtEl>
                                          <p:spTgt spid="134"/>
                                        </p:tgtEl>
                                        <p:attrNameLst>
                                          <p:attrName>ppt_y</p:attrName>
                                        </p:attrNameLst>
                                      </p:cBhvr>
                                      <p:tavLst>
                                        <p:tav tm="0">
                                          <p:val>
                                            <p:strVal val="1+#ppt_h/2"/>
                                          </p:val>
                                        </p:tav>
                                        <p:tav tm="100000">
                                          <p:val>
                                            <p:strVal val="#ppt_y"/>
                                          </p:val>
                                        </p:tav>
                                      </p:tavLst>
                                    </p:anim>
                                  </p:childTnLst>
                                </p:cTn>
                              </p:par>
                              <p:par>
                                <p:cTn id="55" presetID="2" presetClass="entr" presetSubtype="4" fill="hold" grpId="1" nodeType="withEffect">
                                  <p:stCondLst>
                                    <p:cond delay="0"/>
                                  </p:stCondLst>
                                  <p:childTnLst>
                                    <p:set>
                                      <p:cBhvr>
                                        <p:cTn id="56" dur="1" fill="hold">
                                          <p:stCondLst>
                                            <p:cond delay="0"/>
                                          </p:stCondLst>
                                        </p:cTn>
                                        <p:tgtEl>
                                          <p:spTgt spid="133"/>
                                        </p:tgtEl>
                                        <p:attrNameLst>
                                          <p:attrName>style.visibility</p:attrName>
                                        </p:attrNameLst>
                                      </p:cBhvr>
                                      <p:to>
                                        <p:strVal val="visible"/>
                                      </p:to>
                                    </p:set>
                                    <p:anim calcmode="lin" valueType="num">
                                      <p:cBhvr additive="base">
                                        <p:cTn id="57" dur="500" fill="hold"/>
                                        <p:tgtEl>
                                          <p:spTgt spid="133"/>
                                        </p:tgtEl>
                                        <p:attrNameLst>
                                          <p:attrName>ppt_x</p:attrName>
                                        </p:attrNameLst>
                                      </p:cBhvr>
                                      <p:tavLst>
                                        <p:tav tm="0">
                                          <p:val>
                                            <p:strVal val="#ppt_x"/>
                                          </p:val>
                                        </p:tav>
                                        <p:tav tm="100000">
                                          <p:val>
                                            <p:strVal val="#ppt_x"/>
                                          </p:val>
                                        </p:tav>
                                      </p:tavLst>
                                    </p:anim>
                                    <p:anim calcmode="lin" valueType="num">
                                      <p:cBhvr additive="base">
                                        <p:cTn id="58" dur="500" fill="hold"/>
                                        <p:tgtEl>
                                          <p:spTgt spid="133"/>
                                        </p:tgtEl>
                                        <p:attrNameLst>
                                          <p:attrName>ppt_y</p:attrName>
                                        </p:attrNameLst>
                                      </p:cBhvr>
                                      <p:tavLst>
                                        <p:tav tm="0">
                                          <p:val>
                                            <p:strVal val="1+#ppt_h/2"/>
                                          </p:val>
                                        </p:tav>
                                        <p:tav tm="100000">
                                          <p:val>
                                            <p:strVal val="#ppt_y"/>
                                          </p:val>
                                        </p:tav>
                                      </p:tavLst>
                                    </p:anim>
                                  </p:childTnLst>
                                </p:cTn>
                              </p:par>
                              <p:par>
                                <p:cTn id="59" presetID="2" presetClass="entr" presetSubtype="4" fill="hold" grpId="1"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additive="base">
                                        <p:cTn id="61" dur="500" fill="hold"/>
                                        <p:tgtEl>
                                          <p:spTgt spid="106"/>
                                        </p:tgtEl>
                                        <p:attrNameLst>
                                          <p:attrName>ppt_x</p:attrName>
                                        </p:attrNameLst>
                                      </p:cBhvr>
                                      <p:tavLst>
                                        <p:tav tm="0">
                                          <p:val>
                                            <p:strVal val="#ppt_x"/>
                                          </p:val>
                                        </p:tav>
                                        <p:tav tm="100000">
                                          <p:val>
                                            <p:strVal val="#ppt_x"/>
                                          </p:val>
                                        </p:tav>
                                      </p:tavLst>
                                    </p:anim>
                                    <p:anim calcmode="lin" valueType="num">
                                      <p:cBhvr additive="base">
                                        <p:cTn id="62" dur="500" fill="hold"/>
                                        <p:tgtEl>
                                          <p:spTgt spid="10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2"/>
                                        </p:tgtEl>
                                        <p:attrNameLst>
                                          <p:attrName>style.visibility</p:attrName>
                                        </p:attrNameLst>
                                      </p:cBhvr>
                                      <p:to>
                                        <p:strVal val="visible"/>
                                      </p:to>
                                    </p:set>
                                    <p:anim calcmode="lin" valueType="num">
                                      <p:cBhvr additive="base">
                                        <p:cTn id="65" dur="500" fill="hold"/>
                                        <p:tgtEl>
                                          <p:spTgt spid="132"/>
                                        </p:tgtEl>
                                        <p:attrNameLst>
                                          <p:attrName>ppt_x</p:attrName>
                                        </p:attrNameLst>
                                      </p:cBhvr>
                                      <p:tavLst>
                                        <p:tav tm="0">
                                          <p:val>
                                            <p:strVal val="#ppt_x"/>
                                          </p:val>
                                        </p:tav>
                                        <p:tav tm="100000">
                                          <p:val>
                                            <p:strVal val="#ppt_x"/>
                                          </p:val>
                                        </p:tav>
                                      </p:tavLst>
                                    </p:anim>
                                    <p:anim calcmode="lin" valueType="num">
                                      <p:cBhvr additive="base">
                                        <p:cTn id="66" dur="500" fill="hold"/>
                                        <p:tgtEl>
                                          <p:spTgt spid="13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additive="base">
                                        <p:cTn id="69" dur="500" fill="hold"/>
                                        <p:tgtEl>
                                          <p:spTgt spid="136"/>
                                        </p:tgtEl>
                                        <p:attrNameLst>
                                          <p:attrName>ppt_x</p:attrName>
                                        </p:attrNameLst>
                                      </p:cBhvr>
                                      <p:tavLst>
                                        <p:tav tm="0">
                                          <p:val>
                                            <p:strVal val="#ppt_x"/>
                                          </p:val>
                                        </p:tav>
                                        <p:tav tm="100000">
                                          <p:val>
                                            <p:strVal val="#ppt_x"/>
                                          </p:val>
                                        </p:tav>
                                      </p:tavLst>
                                    </p:anim>
                                    <p:anim calcmode="lin" valueType="num">
                                      <p:cBhvr additive="base">
                                        <p:cTn id="70" dur="500" fill="hold"/>
                                        <p:tgtEl>
                                          <p:spTgt spid="1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44"/>
                                        </p:tgtEl>
                                        <p:attrNameLst>
                                          <p:attrName>style.visibility</p:attrName>
                                        </p:attrNameLst>
                                      </p:cBhvr>
                                      <p:to>
                                        <p:strVal val="visible"/>
                                      </p:to>
                                    </p:set>
                                    <p:anim calcmode="lin" valueType="num">
                                      <p:cBhvr additive="base">
                                        <p:cTn id="73" dur="500" fill="hold"/>
                                        <p:tgtEl>
                                          <p:spTgt spid="144"/>
                                        </p:tgtEl>
                                        <p:attrNameLst>
                                          <p:attrName>ppt_x</p:attrName>
                                        </p:attrNameLst>
                                      </p:cBhvr>
                                      <p:tavLst>
                                        <p:tav tm="0">
                                          <p:val>
                                            <p:strVal val="#ppt_x"/>
                                          </p:val>
                                        </p:tav>
                                        <p:tav tm="100000">
                                          <p:val>
                                            <p:strVal val="#ppt_x"/>
                                          </p:val>
                                        </p:tav>
                                      </p:tavLst>
                                    </p:anim>
                                    <p:anim calcmode="lin" valueType="num">
                                      <p:cBhvr additive="base">
                                        <p:cTn id="74" dur="500" fill="hold"/>
                                        <p:tgtEl>
                                          <p:spTgt spid="14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ppt_x"/>
                                          </p:val>
                                        </p:tav>
                                        <p:tav tm="100000">
                                          <p:val>
                                            <p:strVal val="#ppt_x"/>
                                          </p:val>
                                        </p:tav>
                                      </p:tavLst>
                                    </p:anim>
                                    <p:anim calcmode="lin" valueType="num">
                                      <p:cBhvr additive="base">
                                        <p:cTn id="78" dur="500" fill="hold"/>
                                        <p:tgtEl>
                                          <p:spTgt spid="138"/>
                                        </p:tgtEl>
                                        <p:attrNameLst>
                                          <p:attrName>ppt_y</p:attrName>
                                        </p:attrNameLst>
                                      </p:cBhvr>
                                      <p:tavLst>
                                        <p:tav tm="0">
                                          <p:val>
                                            <p:strVal val="1+#ppt_h/2"/>
                                          </p:val>
                                        </p:tav>
                                        <p:tav tm="100000">
                                          <p:val>
                                            <p:strVal val="#ppt_y"/>
                                          </p:val>
                                        </p:tav>
                                      </p:tavLst>
                                    </p:anim>
                                  </p:childTnLst>
                                </p:cTn>
                              </p:par>
                              <p:par>
                                <p:cTn id="79" presetID="2" presetClass="entr" presetSubtype="4" fill="hold" grpId="1" nodeType="withEffect">
                                  <p:stCondLst>
                                    <p:cond delay="0"/>
                                  </p:stCondLst>
                                  <p:childTnLst>
                                    <p:set>
                                      <p:cBhvr>
                                        <p:cTn id="80" dur="1" fill="hold">
                                          <p:stCondLst>
                                            <p:cond delay="0"/>
                                          </p:stCondLst>
                                        </p:cTn>
                                        <p:tgtEl>
                                          <p:spTgt spid="130"/>
                                        </p:tgtEl>
                                        <p:attrNameLst>
                                          <p:attrName>style.visibility</p:attrName>
                                        </p:attrNameLst>
                                      </p:cBhvr>
                                      <p:to>
                                        <p:strVal val="visible"/>
                                      </p:to>
                                    </p:set>
                                    <p:anim calcmode="lin" valueType="num">
                                      <p:cBhvr additive="base">
                                        <p:cTn id="81" dur="500" fill="hold"/>
                                        <p:tgtEl>
                                          <p:spTgt spid="130"/>
                                        </p:tgtEl>
                                        <p:attrNameLst>
                                          <p:attrName>ppt_x</p:attrName>
                                        </p:attrNameLst>
                                      </p:cBhvr>
                                      <p:tavLst>
                                        <p:tav tm="0">
                                          <p:val>
                                            <p:strVal val="#ppt_x"/>
                                          </p:val>
                                        </p:tav>
                                        <p:tav tm="100000">
                                          <p:val>
                                            <p:strVal val="#ppt_x"/>
                                          </p:val>
                                        </p:tav>
                                      </p:tavLst>
                                    </p:anim>
                                    <p:anim calcmode="lin" valueType="num">
                                      <p:cBhvr additive="base">
                                        <p:cTn id="82" dur="500" fill="hold"/>
                                        <p:tgtEl>
                                          <p:spTgt spid="13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500" fill="hold"/>
                                        <p:tgtEl>
                                          <p:spTgt spid="137"/>
                                        </p:tgtEl>
                                        <p:attrNameLst>
                                          <p:attrName>ppt_x</p:attrName>
                                        </p:attrNameLst>
                                      </p:cBhvr>
                                      <p:tavLst>
                                        <p:tav tm="0">
                                          <p:val>
                                            <p:strVal val="#ppt_x"/>
                                          </p:val>
                                        </p:tav>
                                        <p:tav tm="100000">
                                          <p:val>
                                            <p:strVal val="#ppt_x"/>
                                          </p:val>
                                        </p:tav>
                                      </p:tavLst>
                                    </p:anim>
                                    <p:anim calcmode="lin" valueType="num">
                                      <p:cBhvr additive="base">
                                        <p:cTn id="86" dur="500" fill="hold"/>
                                        <p:tgtEl>
                                          <p:spTgt spid="137"/>
                                        </p:tgtEl>
                                        <p:attrNameLst>
                                          <p:attrName>ppt_y</p:attrName>
                                        </p:attrNameLst>
                                      </p:cBhvr>
                                      <p:tavLst>
                                        <p:tav tm="0">
                                          <p:val>
                                            <p:strVal val="1+#ppt_h/2"/>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128"/>
                                        </p:tgtEl>
                                        <p:attrNameLst>
                                          <p:attrName>style.visibility</p:attrName>
                                        </p:attrNameLst>
                                      </p:cBhvr>
                                      <p:to>
                                        <p:strVal val="visible"/>
                                      </p:to>
                                    </p:set>
                                    <p:anim calcmode="lin" valueType="num">
                                      <p:cBhvr additive="base">
                                        <p:cTn id="89" dur="500" fill="hold"/>
                                        <p:tgtEl>
                                          <p:spTgt spid="128"/>
                                        </p:tgtEl>
                                        <p:attrNameLst>
                                          <p:attrName>ppt_x</p:attrName>
                                        </p:attrNameLst>
                                      </p:cBhvr>
                                      <p:tavLst>
                                        <p:tav tm="0">
                                          <p:val>
                                            <p:strVal val="#ppt_x"/>
                                          </p:val>
                                        </p:tav>
                                        <p:tav tm="100000">
                                          <p:val>
                                            <p:strVal val="#ppt_x"/>
                                          </p:val>
                                        </p:tav>
                                      </p:tavLst>
                                    </p:anim>
                                    <p:anim calcmode="lin" valueType="num">
                                      <p:cBhvr additive="base">
                                        <p:cTn id="90" dur="500" fill="hold"/>
                                        <p:tgtEl>
                                          <p:spTgt spid="128"/>
                                        </p:tgtEl>
                                        <p:attrNameLst>
                                          <p:attrName>ppt_y</p:attrName>
                                        </p:attrNameLst>
                                      </p:cBhvr>
                                      <p:tavLst>
                                        <p:tav tm="0">
                                          <p:val>
                                            <p:strVal val="1+#ppt_h/2"/>
                                          </p:val>
                                        </p:tav>
                                        <p:tav tm="100000">
                                          <p:val>
                                            <p:strVal val="#ppt_y"/>
                                          </p:val>
                                        </p:tav>
                                      </p:tavLst>
                                    </p:anim>
                                  </p:childTnLst>
                                </p:cTn>
                              </p:par>
                              <p:par>
                                <p:cTn id="91" presetID="2" presetClass="entr" presetSubtype="4" fill="hold" grpId="1" nodeType="withEffect">
                                  <p:stCondLst>
                                    <p:cond delay="0"/>
                                  </p:stCondLst>
                                  <p:childTnLst>
                                    <p:set>
                                      <p:cBhvr>
                                        <p:cTn id="92" dur="1" fill="hold">
                                          <p:stCondLst>
                                            <p:cond delay="0"/>
                                          </p:stCondLst>
                                        </p:cTn>
                                        <p:tgtEl>
                                          <p:spTgt spid="129"/>
                                        </p:tgtEl>
                                        <p:attrNameLst>
                                          <p:attrName>style.visibility</p:attrName>
                                        </p:attrNameLst>
                                      </p:cBhvr>
                                      <p:to>
                                        <p:strVal val="visible"/>
                                      </p:to>
                                    </p:set>
                                    <p:anim calcmode="lin" valueType="num">
                                      <p:cBhvr additive="base">
                                        <p:cTn id="93" dur="500" fill="hold"/>
                                        <p:tgtEl>
                                          <p:spTgt spid="129"/>
                                        </p:tgtEl>
                                        <p:attrNameLst>
                                          <p:attrName>ppt_x</p:attrName>
                                        </p:attrNameLst>
                                      </p:cBhvr>
                                      <p:tavLst>
                                        <p:tav tm="0">
                                          <p:val>
                                            <p:strVal val="#ppt_x"/>
                                          </p:val>
                                        </p:tav>
                                        <p:tav tm="100000">
                                          <p:val>
                                            <p:strVal val="#ppt_x"/>
                                          </p:val>
                                        </p:tav>
                                      </p:tavLst>
                                    </p:anim>
                                    <p:anim calcmode="lin" valueType="num">
                                      <p:cBhvr additive="base">
                                        <p:cTn id="94" dur="500" fill="hold"/>
                                        <p:tgtEl>
                                          <p:spTgt spid="12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additive="base">
                                        <p:cTn id="97" dur="500" fill="hold"/>
                                        <p:tgtEl>
                                          <p:spTgt spid="121"/>
                                        </p:tgtEl>
                                        <p:attrNameLst>
                                          <p:attrName>ppt_x</p:attrName>
                                        </p:attrNameLst>
                                      </p:cBhvr>
                                      <p:tavLst>
                                        <p:tav tm="0">
                                          <p:val>
                                            <p:strVal val="#ppt_x"/>
                                          </p:val>
                                        </p:tav>
                                        <p:tav tm="100000">
                                          <p:val>
                                            <p:strVal val="#ppt_x"/>
                                          </p:val>
                                        </p:tav>
                                      </p:tavLst>
                                    </p:anim>
                                    <p:anim calcmode="lin" valueType="num">
                                      <p:cBhvr additive="base">
                                        <p:cTn id="98" dur="500" fill="hold"/>
                                        <p:tgtEl>
                                          <p:spTgt spid="12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7"/>
                                        </p:tgtEl>
                                        <p:attrNameLst>
                                          <p:attrName>style.visibility</p:attrName>
                                        </p:attrNameLst>
                                      </p:cBhvr>
                                      <p:to>
                                        <p:strVal val="visible"/>
                                      </p:to>
                                    </p:set>
                                    <p:anim calcmode="lin" valueType="num">
                                      <p:cBhvr additive="base">
                                        <p:cTn id="101" dur="500" fill="hold"/>
                                        <p:tgtEl>
                                          <p:spTgt spid="107"/>
                                        </p:tgtEl>
                                        <p:attrNameLst>
                                          <p:attrName>ppt_x</p:attrName>
                                        </p:attrNameLst>
                                      </p:cBhvr>
                                      <p:tavLst>
                                        <p:tav tm="0">
                                          <p:val>
                                            <p:strVal val="#ppt_x"/>
                                          </p:val>
                                        </p:tav>
                                        <p:tav tm="100000">
                                          <p:val>
                                            <p:strVal val="#ppt_x"/>
                                          </p:val>
                                        </p:tav>
                                      </p:tavLst>
                                    </p:anim>
                                    <p:anim calcmode="lin" valueType="num">
                                      <p:cBhvr additive="base">
                                        <p:cTn id="102" dur="500" fill="hold"/>
                                        <p:tgtEl>
                                          <p:spTgt spid="10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2"/>
                                        </p:tgtEl>
                                        <p:attrNameLst>
                                          <p:attrName>style.visibility</p:attrName>
                                        </p:attrNameLst>
                                      </p:cBhvr>
                                      <p:to>
                                        <p:strVal val="visible"/>
                                      </p:to>
                                    </p:set>
                                    <p:anim calcmode="lin" valueType="num">
                                      <p:cBhvr additive="base">
                                        <p:cTn id="105" dur="500" fill="hold"/>
                                        <p:tgtEl>
                                          <p:spTgt spid="102"/>
                                        </p:tgtEl>
                                        <p:attrNameLst>
                                          <p:attrName>ppt_x</p:attrName>
                                        </p:attrNameLst>
                                      </p:cBhvr>
                                      <p:tavLst>
                                        <p:tav tm="0">
                                          <p:val>
                                            <p:strVal val="#ppt_x"/>
                                          </p:val>
                                        </p:tav>
                                        <p:tav tm="100000">
                                          <p:val>
                                            <p:strVal val="#ppt_x"/>
                                          </p:val>
                                        </p:tav>
                                      </p:tavLst>
                                    </p:anim>
                                    <p:anim calcmode="lin" valueType="num">
                                      <p:cBhvr additive="base">
                                        <p:cTn id="106" dur="500" fill="hold"/>
                                        <p:tgtEl>
                                          <p:spTgt spid="10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03"/>
                                        </p:tgtEl>
                                        <p:attrNameLst>
                                          <p:attrName>style.visibility</p:attrName>
                                        </p:attrNameLst>
                                      </p:cBhvr>
                                      <p:to>
                                        <p:strVal val="visible"/>
                                      </p:to>
                                    </p:set>
                                    <p:anim calcmode="lin" valueType="num">
                                      <p:cBhvr additive="base">
                                        <p:cTn id="109" dur="500" fill="hold"/>
                                        <p:tgtEl>
                                          <p:spTgt spid="103"/>
                                        </p:tgtEl>
                                        <p:attrNameLst>
                                          <p:attrName>ppt_x</p:attrName>
                                        </p:attrNameLst>
                                      </p:cBhvr>
                                      <p:tavLst>
                                        <p:tav tm="0">
                                          <p:val>
                                            <p:strVal val="#ppt_x"/>
                                          </p:val>
                                        </p:tav>
                                        <p:tav tm="100000">
                                          <p:val>
                                            <p:strVal val="#ppt_x"/>
                                          </p:val>
                                        </p:tav>
                                      </p:tavLst>
                                    </p:anim>
                                    <p:anim calcmode="lin" valueType="num">
                                      <p:cBhvr additive="base">
                                        <p:cTn id="110" dur="500" fill="hold"/>
                                        <p:tgtEl>
                                          <p:spTgt spid="103"/>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anim calcmode="lin" valueType="num">
                                      <p:cBhvr additive="base">
                                        <p:cTn id="113" dur="500" fill="hold"/>
                                        <p:tgtEl>
                                          <p:spTgt spid="104"/>
                                        </p:tgtEl>
                                        <p:attrNameLst>
                                          <p:attrName>ppt_x</p:attrName>
                                        </p:attrNameLst>
                                      </p:cBhvr>
                                      <p:tavLst>
                                        <p:tav tm="0">
                                          <p:val>
                                            <p:strVal val="#ppt_x"/>
                                          </p:val>
                                        </p:tav>
                                        <p:tav tm="100000">
                                          <p:val>
                                            <p:strVal val="#ppt_x"/>
                                          </p:val>
                                        </p:tav>
                                      </p:tavLst>
                                    </p:anim>
                                    <p:anim calcmode="lin" valueType="num">
                                      <p:cBhvr additive="base">
                                        <p:cTn id="114" dur="500" fill="hold"/>
                                        <p:tgtEl>
                                          <p:spTgt spid="104"/>
                                        </p:tgtEl>
                                        <p:attrNameLst>
                                          <p:attrName>ppt_y</p:attrName>
                                        </p:attrNameLst>
                                      </p:cBhvr>
                                      <p:tavLst>
                                        <p:tav tm="0">
                                          <p:val>
                                            <p:strVal val="1+#ppt_h/2"/>
                                          </p:val>
                                        </p:tav>
                                        <p:tav tm="100000">
                                          <p:val>
                                            <p:strVal val="#ppt_y"/>
                                          </p:val>
                                        </p:tav>
                                      </p:tavLst>
                                    </p:anim>
                                  </p:childTnLst>
                                </p:cTn>
                              </p:par>
                              <p:par>
                                <p:cTn id="115" presetID="2" presetClass="entr" presetSubtype="4" fill="hold" grpId="1" nodeType="withEffect">
                                  <p:stCondLst>
                                    <p:cond delay="0"/>
                                  </p:stCondLst>
                                  <p:childTnLst>
                                    <p:set>
                                      <p:cBhvr>
                                        <p:cTn id="116" dur="1" fill="hold">
                                          <p:stCondLst>
                                            <p:cond delay="0"/>
                                          </p:stCondLst>
                                        </p:cTn>
                                        <p:tgtEl>
                                          <p:spTgt spid="105"/>
                                        </p:tgtEl>
                                        <p:attrNameLst>
                                          <p:attrName>style.visibility</p:attrName>
                                        </p:attrNameLst>
                                      </p:cBhvr>
                                      <p:to>
                                        <p:strVal val="visible"/>
                                      </p:to>
                                    </p:set>
                                    <p:anim calcmode="lin" valueType="num">
                                      <p:cBhvr additive="base">
                                        <p:cTn id="117" dur="500" fill="hold"/>
                                        <p:tgtEl>
                                          <p:spTgt spid="105"/>
                                        </p:tgtEl>
                                        <p:attrNameLst>
                                          <p:attrName>ppt_x</p:attrName>
                                        </p:attrNameLst>
                                      </p:cBhvr>
                                      <p:tavLst>
                                        <p:tav tm="0">
                                          <p:val>
                                            <p:strVal val="#ppt_x"/>
                                          </p:val>
                                        </p:tav>
                                        <p:tav tm="100000">
                                          <p:val>
                                            <p:strVal val="#ppt_x"/>
                                          </p:val>
                                        </p:tav>
                                      </p:tavLst>
                                    </p:anim>
                                    <p:anim calcmode="lin" valueType="num">
                                      <p:cBhvr additive="base">
                                        <p:cTn id="118" dur="500" fill="hold"/>
                                        <p:tgtEl>
                                          <p:spTgt spid="105"/>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81"/>
                                        </p:tgtEl>
                                        <p:attrNameLst>
                                          <p:attrName>style.visibility</p:attrName>
                                        </p:attrNameLst>
                                      </p:cBhvr>
                                      <p:to>
                                        <p:strVal val="visible"/>
                                      </p:to>
                                    </p:set>
                                    <p:anim calcmode="lin" valueType="num">
                                      <p:cBhvr additive="base">
                                        <p:cTn id="121" dur="500" fill="hold"/>
                                        <p:tgtEl>
                                          <p:spTgt spid="81"/>
                                        </p:tgtEl>
                                        <p:attrNameLst>
                                          <p:attrName>ppt_x</p:attrName>
                                        </p:attrNameLst>
                                      </p:cBhvr>
                                      <p:tavLst>
                                        <p:tav tm="0">
                                          <p:val>
                                            <p:strVal val="#ppt_x"/>
                                          </p:val>
                                        </p:tav>
                                        <p:tav tm="100000">
                                          <p:val>
                                            <p:strVal val="#ppt_x"/>
                                          </p:val>
                                        </p:tav>
                                      </p:tavLst>
                                    </p:anim>
                                    <p:anim calcmode="lin" valueType="num">
                                      <p:cBhvr additive="base">
                                        <p:cTn id="122" dur="500" fill="hold"/>
                                        <p:tgtEl>
                                          <p:spTgt spid="8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additive="base">
                                        <p:cTn id="125" dur="500" fill="hold"/>
                                        <p:tgtEl>
                                          <p:spTgt spid="86"/>
                                        </p:tgtEl>
                                        <p:attrNameLst>
                                          <p:attrName>ppt_x</p:attrName>
                                        </p:attrNameLst>
                                      </p:cBhvr>
                                      <p:tavLst>
                                        <p:tav tm="0">
                                          <p:val>
                                            <p:strVal val="#ppt_x"/>
                                          </p:val>
                                        </p:tav>
                                        <p:tav tm="100000">
                                          <p:val>
                                            <p:strVal val="#ppt_x"/>
                                          </p:val>
                                        </p:tav>
                                      </p:tavLst>
                                    </p:anim>
                                    <p:anim calcmode="lin" valueType="num">
                                      <p:cBhvr additive="base">
                                        <p:cTn id="126" dur="500" fill="hold"/>
                                        <p:tgtEl>
                                          <p:spTgt spid="86"/>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91"/>
                                        </p:tgtEl>
                                        <p:attrNameLst>
                                          <p:attrName>style.visibility</p:attrName>
                                        </p:attrNameLst>
                                      </p:cBhvr>
                                      <p:to>
                                        <p:strVal val="visible"/>
                                      </p:to>
                                    </p:set>
                                    <p:anim calcmode="lin" valueType="num">
                                      <p:cBhvr additive="base">
                                        <p:cTn id="129" dur="500" fill="hold"/>
                                        <p:tgtEl>
                                          <p:spTgt spid="91"/>
                                        </p:tgtEl>
                                        <p:attrNameLst>
                                          <p:attrName>ppt_x</p:attrName>
                                        </p:attrNameLst>
                                      </p:cBhvr>
                                      <p:tavLst>
                                        <p:tav tm="0">
                                          <p:val>
                                            <p:strVal val="#ppt_x"/>
                                          </p:val>
                                        </p:tav>
                                        <p:tav tm="100000">
                                          <p:val>
                                            <p:strVal val="#ppt_x"/>
                                          </p:val>
                                        </p:tav>
                                      </p:tavLst>
                                    </p:anim>
                                    <p:anim calcmode="lin" valueType="num">
                                      <p:cBhvr additive="base">
                                        <p:cTn id="130" dur="500" fill="hold"/>
                                        <p:tgtEl>
                                          <p:spTgt spid="91"/>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 calcmode="lin" valueType="num">
                                      <p:cBhvr additive="base">
                                        <p:cTn id="133" dur="500" fill="hold"/>
                                        <p:tgtEl>
                                          <p:spTgt spid="96"/>
                                        </p:tgtEl>
                                        <p:attrNameLst>
                                          <p:attrName>ppt_x</p:attrName>
                                        </p:attrNameLst>
                                      </p:cBhvr>
                                      <p:tavLst>
                                        <p:tav tm="0">
                                          <p:val>
                                            <p:strVal val="#ppt_x"/>
                                          </p:val>
                                        </p:tav>
                                        <p:tav tm="100000">
                                          <p:val>
                                            <p:strVal val="#ppt_x"/>
                                          </p:val>
                                        </p:tav>
                                      </p:tavLst>
                                    </p:anim>
                                    <p:anim calcmode="lin" valueType="num">
                                      <p:cBhvr additive="base">
                                        <p:cTn id="134" dur="500" fill="hold"/>
                                        <p:tgtEl>
                                          <p:spTgt spid="9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97"/>
                                        </p:tgtEl>
                                        <p:attrNameLst>
                                          <p:attrName>style.visibility</p:attrName>
                                        </p:attrNameLst>
                                      </p:cBhvr>
                                      <p:to>
                                        <p:strVal val="visible"/>
                                      </p:to>
                                    </p:set>
                                    <p:anim calcmode="lin" valueType="num">
                                      <p:cBhvr additive="base">
                                        <p:cTn id="137" dur="500" fill="hold"/>
                                        <p:tgtEl>
                                          <p:spTgt spid="97"/>
                                        </p:tgtEl>
                                        <p:attrNameLst>
                                          <p:attrName>ppt_x</p:attrName>
                                        </p:attrNameLst>
                                      </p:cBhvr>
                                      <p:tavLst>
                                        <p:tav tm="0">
                                          <p:val>
                                            <p:strVal val="#ppt_x"/>
                                          </p:val>
                                        </p:tav>
                                        <p:tav tm="100000">
                                          <p:val>
                                            <p:strVal val="#ppt_x"/>
                                          </p:val>
                                        </p:tav>
                                      </p:tavLst>
                                    </p:anim>
                                    <p:anim calcmode="lin" valueType="num">
                                      <p:cBhvr additive="base">
                                        <p:cTn id="138" dur="500" fill="hold"/>
                                        <p:tgtEl>
                                          <p:spTgt spid="9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98"/>
                                        </p:tgtEl>
                                        <p:attrNameLst>
                                          <p:attrName>style.visibility</p:attrName>
                                        </p:attrNameLst>
                                      </p:cBhvr>
                                      <p:to>
                                        <p:strVal val="visible"/>
                                      </p:to>
                                    </p:set>
                                    <p:anim calcmode="lin" valueType="num">
                                      <p:cBhvr additive="base">
                                        <p:cTn id="141" dur="500" fill="hold"/>
                                        <p:tgtEl>
                                          <p:spTgt spid="98"/>
                                        </p:tgtEl>
                                        <p:attrNameLst>
                                          <p:attrName>ppt_x</p:attrName>
                                        </p:attrNameLst>
                                      </p:cBhvr>
                                      <p:tavLst>
                                        <p:tav tm="0">
                                          <p:val>
                                            <p:strVal val="#ppt_x"/>
                                          </p:val>
                                        </p:tav>
                                        <p:tav tm="100000">
                                          <p:val>
                                            <p:strVal val="#ppt_x"/>
                                          </p:val>
                                        </p:tav>
                                      </p:tavLst>
                                    </p:anim>
                                    <p:anim calcmode="lin" valueType="num">
                                      <p:cBhvr additive="base">
                                        <p:cTn id="14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0" presetClass="path" presetSubtype="0" accel="50000" decel="50000" fill="hold" grpId="0" nodeType="clickEffect">
                                  <p:stCondLst>
                                    <p:cond delay="0"/>
                                  </p:stCondLst>
                                  <p:childTnLst>
                                    <p:animMotion origin="layout" path="M -3.57649E-6 2.68456E-7 C -0.05766 -0.05852 -0.11533 -0.11683 -3.57649E-6 -0.14094 C 0.11533 -0.16506 0.57933 -0.15772 0.69245 -0.14535 C 0.80558 -0.13297 0.68064 -0.08012 0.67891 -0.06712 " pathEditMode="relative" ptsTypes="aaaA">
                                      <p:cBhvr>
                                        <p:cTn id="146" dur="2000" fill="hold"/>
                                        <p:tgtEl>
                                          <p:spTgt spid="105"/>
                                        </p:tgtEl>
                                        <p:attrNameLst>
                                          <p:attrName>ppt_x</p:attrName>
                                          <p:attrName>ppt_y</p:attrName>
                                        </p:attrNameLst>
                                      </p:cBhvr>
                                    </p:animMotion>
                                  </p:childTnLst>
                                </p:cTn>
                              </p:par>
                              <p:par>
                                <p:cTn id="147" presetID="0" presetClass="path" presetSubtype="0" accel="50000" decel="50000" fill="hold" grpId="0" nodeType="withEffect">
                                  <p:stCondLst>
                                    <p:cond delay="0"/>
                                  </p:stCondLst>
                                  <p:childTnLst>
                                    <p:animMotion origin="layout" path="M -3.11171E-6 -0.00483 C -0.06192 -0.05462 -0.12368 -0.1042 -0.01717 -0.12584 C 0.08934 -0.14748 0.52293 -0.14433 0.63873 -0.13487 C 0.75453 -0.12542 0.71625 -0.09706 0.67812 -0.0687 " pathEditMode="relative" rAng="0" ptsTypes="aaaA">
                                      <p:cBhvr>
                                        <p:cTn id="148" dur="1000" fill="hold"/>
                                        <p:tgtEl>
                                          <p:spTgt spid="106"/>
                                        </p:tgtEl>
                                        <p:attrNameLst>
                                          <p:attrName>ppt_x</p:attrName>
                                          <p:attrName>ppt_y</p:attrName>
                                        </p:attrNameLst>
                                      </p:cBhvr>
                                      <p:rCtr x="31500" y="-7100"/>
                                    </p:animMotion>
                                  </p:childTnLst>
                                </p:cTn>
                              </p:par>
                              <p:par>
                                <p:cTn id="149" presetID="0" presetClass="path" presetSubtype="0" accel="50000" decel="50000" fill="hold" grpId="0" nodeType="withEffect">
                                  <p:stCondLst>
                                    <p:cond delay="0"/>
                                  </p:stCondLst>
                                  <p:childTnLst>
                                    <p:animMotion origin="layout" path="M 4.69356E-6 -0.00714 C -0.02679 -0.02899 -0.05357 -0.05063 0.00346 -0.05966 C 0.0605 -0.06869 0.28344 -0.071 0.34252 -0.06197 C 0.4016 -0.05294 0.3797 -0.02899 0.35796 -0.00483 " pathEditMode="relative" rAng="0" ptsTypes="aaaA">
                                      <p:cBhvr>
                                        <p:cTn id="150" dur="1000" fill="hold"/>
                                        <p:tgtEl>
                                          <p:spTgt spid="128"/>
                                        </p:tgtEl>
                                        <p:attrNameLst>
                                          <p:attrName>ppt_x</p:attrName>
                                          <p:attrName>ppt_y</p:attrName>
                                        </p:attrNameLst>
                                      </p:cBhvr>
                                      <p:rCtr x="17400" y="-3100"/>
                                    </p:animMotion>
                                  </p:childTnLst>
                                </p:cTn>
                              </p:par>
                              <p:par>
                                <p:cTn id="151" presetID="0" presetClass="path" presetSubtype="0" accel="50000" decel="50000" fill="hold" grpId="0" nodeType="withEffect">
                                  <p:stCondLst>
                                    <p:cond delay="0"/>
                                  </p:stCondLst>
                                  <p:childTnLst>
                                    <p:animMotion origin="layout" path="M 0 0 C -0.03214 -0.04664 -0.06428 -0.09307 0 -0.11408 C 0.06428 -0.13508 0.31748 -0.13319 0.38538 -0.12563 C 0.45329 -0.11807 0.43044 -0.09328 0.4076 -0.06849 " pathEditMode="relative" ptsTypes="aaaA">
                                      <p:cBhvr>
                                        <p:cTn id="152" dur="1000" fill="hold"/>
                                        <p:tgtEl>
                                          <p:spTgt spid="130"/>
                                        </p:tgtEl>
                                        <p:attrNameLst>
                                          <p:attrName>ppt_x</p:attrName>
                                          <p:attrName>ppt_y</p:attrName>
                                        </p:attrNameLst>
                                      </p:cBhvr>
                                    </p:animMotion>
                                  </p:childTnLst>
                                </p:cTn>
                              </p:par>
                              <p:par>
                                <p:cTn id="153" presetID="0" presetClass="path" presetSubtype="0" accel="50000" decel="50000" fill="hold" grpId="0" nodeType="withEffect">
                                  <p:stCondLst>
                                    <p:cond delay="0"/>
                                  </p:stCondLst>
                                  <p:childTnLst>
                                    <p:animMotion origin="layout" path="M 2.49882E-6 -0.00357 C -0.00599 -0.01953 -0.01198 -0.03529 -0.00174 -0.04243 C 0.00851 -0.04958 0.04821 -0.04663 0.0616 -0.04705 C 0.07499 -0.04748 0.07484 -0.05231 0.07877 -0.04474 C 0.08271 -0.03718 0.08413 -0.01932 0.08555 -0.00126 " pathEditMode="relative" rAng="0" ptsTypes="aaaaA">
                                      <p:cBhvr>
                                        <p:cTn id="154" dur="1000" fill="hold"/>
                                        <p:tgtEl>
                                          <p:spTgt spid="133"/>
                                        </p:tgtEl>
                                        <p:attrNameLst>
                                          <p:attrName>ppt_x</p:attrName>
                                          <p:attrName>ppt_y</p:attrName>
                                        </p:attrNameLst>
                                      </p:cBhvr>
                                      <p:rCtr x="3700" y="-2300"/>
                                    </p:animMotion>
                                  </p:childTnLst>
                                </p:cTn>
                              </p:par>
                              <p:par>
                                <p:cTn id="155" presetID="0" presetClass="path" presetSubtype="0" accel="50000" decel="50000" fill="hold" grpId="0" nodeType="withEffect">
                                  <p:stCondLst>
                                    <p:cond delay="0"/>
                                  </p:stCondLst>
                                  <p:childTnLst>
                                    <p:animMotion origin="layout" path="M -7.11675E-6 2.52101E-7 C -0.02191 -0.04811 -0.04365 -0.09622 -0.01545 -0.1187 C 0.01275 -0.14118 0.1358 -0.14307 0.16952 -0.13466 C 0.20324 -0.12626 0.19489 -0.09748 0.18654 -0.06849 " pathEditMode="relative" ptsTypes="aaaA">
                                      <p:cBhvr>
                                        <p:cTn id="156" dur="1000" fill="hold"/>
                                        <p:tgtEl>
                                          <p:spTgt spid="134"/>
                                        </p:tgtEl>
                                        <p:attrNameLst>
                                          <p:attrName>ppt_x</p:attrName>
                                          <p:attrName>ppt_y</p:attrName>
                                        </p:attrNameLst>
                                      </p:cBhvr>
                                    </p:animMotion>
                                  </p:childTnLst>
                                </p:cTn>
                              </p:par>
                              <p:par>
                                <p:cTn id="157" presetID="56" presetClass="path" presetSubtype="0" accel="50000" decel="50000" fill="hold" grpId="0" nodeType="withEffect">
                                  <p:stCondLst>
                                    <p:cond delay="0"/>
                                  </p:stCondLst>
                                  <p:childTnLst>
                                    <p:animMotion origin="layout" path="M -0.00346 0.0145 L 0.05023 -0.06639 " pathEditMode="relative" rAng="0" ptsTypes="AA">
                                      <p:cBhvr>
                                        <p:cTn id="158" dur="1000" fill="hold"/>
                                        <p:tgtEl>
                                          <p:spTgt spid="129"/>
                                        </p:tgtEl>
                                        <p:attrNameLst>
                                          <p:attrName>ppt_x</p:attrName>
                                          <p:attrName>ppt_y</p:attrName>
                                        </p:attrNameLst>
                                      </p:cBhvr>
                                      <p:rCtr x="2700" y="-4100"/>
                                    </p:animMotion>
                                  </p:childTnLst>
                                </p:cTn>
                              </p:par>
                              <p:par>
                                <p:cTn id="159" presetID="64" presetClass="path" presetSubtype="0" accel="50000" decel="50000" fill="hold" grpId="0" nodeType="withEffect">
                                  <p:stCondLst>
                                    <p:cond delay="0"/>
                                  </p:stCondLst>
                                  <p:childTnLst>
                                    <p:animMotion origin="layout" path="M 0.00362 0.0145 L -2.19808E-6 -0.06639 " pathEditMode="relative" rAng="0" ptsTypes="AA">
                                      <p:cBhvr>
                                        <p:cTn id="160" dur="1000" fill="hold"/>
                                        <p:tgtEl>
                                          <p:spTgt spid="135"/>
                                        </p:tgtEl>
                                        <p:attrNameLst>
                                          <p:attrName>ppt_x</p:attrName>
                                          <p:attrName>ppt_y</p:attrName>
                                        </p:attrNameLst>
                                      </p:cBhvr>
                                      <p:rCtr x="-200" y="-4100"/>
                                    </p:animMotion>
                                  </p:childTnLst>
                                </p:cTn>
                              </p:par>
                            </p:childTnLst>
                          </p:cTn>
                        </p:par>
                      </p:childTnLst>
                    </p:cTn>
                  </p:par>
                  <p:par>
                    <p:cTn id="161" fill="hold">
                      <p:stCondLst>
                        <p:cond delay="indefinite"/>
                      </p:stCondLst>
                      <p:childTnLst>
                        <p:par>
                          <p:cTn id="162" fill="hold">
                            <p:stCondLst>
                              <p:cond delay="0"/>
                            </p:stCondLst>
                            <p:childTnLst>
                              <p:par>
                                <p:cTn id="163" presetID="2" presetClass="entr" presetSubtype="2" fill="hold" nodeType="clickEffect">
                                  <p:stCondLst>
                                    <p:cond delay="0"/>
                                  </p:stCondLst>
                                  <p:childTnLst>
                                    <p:set>
                                      <p:cBhvr>
                                        <p:cTn id="164" dur="1" fill="hold">
                                          <p:stCondLst>
                                            <p:cond delay="0"/>
                                          </p:stCondLst>
                                        </p:cTn>
                                        <p:tgtEl>
                                          <p:spTgt spid="141"/>
                                        </p:tgtEl>
                                        <p:attrNameLst>
                                          <p:attrName>style.visibility</p:attrName>
                                        </p:attrNameLst>
                                      </p:cBhvr>
                                      <p:to>
                                        <p:strVal val="visible"/>
                                      </p:to>
                                    </p:set>
                                    <p:anim calcmode="lin" valueType="num">
                                      <p:cBhvr additive="base">
                                        <p:cTn id="165" dur="500" fill="hold"/>
                                        <p:tgtEl>
                                          <p:spTgt spid="141"/>
                                        </p:tgtEl>
                                        <p:attrNameLst>
                                          <p:attrName>ppt_x</p:attrName>
                                        </p:attrNameLst>
                                      </p:cBhvr>
                                      <p:tavLst>
                                        <p:tav tm="0">
                                          <p:val>
                                            <p:strVal val="1+#ppt_w/2"/>
                                          </p:val>
                                        </p:tav>
                                        <p:tav tm="100000">
                                          <p:val>
                                            <p:strVal val="#ppt_x"/>
                                          </p:val>
                                        </p:tav>
                                      </p:tavLst>
                                    </p:anim>
                                    <p:anim calcmode="lin" valueType="num">
                                      <p:cBhvr additive="base">
                                        <p:cTn id="166" dur="500" fill="hold"/>
                                        <p:tgtEl>
                                          <p:spTgt spid="141"/>
                                        </p:tgtEl>
                                        <p:attrNameLst>
                                          <p:attrName>ppt_y</p:attrName>
                                        </p:attrNameLst>
                                      </p:cBhvr>
                                      <p:tavLst>
                                        <p:tav tm="0">
                                          <p:val>
                                            <p:strVal val="#ppt_y"/>
                                          </p:val>
                                        </p:tav>
                                        <p:tav tm="100000">
                                          <p:val>
                                            <p:strVal val="#ppt_y"/>
                                          </p:val>
                                        </p:tav>
                                      </p:tavLst>
                                    </p:anim>
                                  </p:childTnLst>
                                </p:cTn>
                              </p:par>
                              <p:par>
                                <p:cTn id="167" presetID="2" presetClass="entr" presetSubtype="2" fill="hold" nodeType="withEffect">
                                  <p:stCondLst>
                                    <p:cond delay="0"/>
                                  </p:stCondLst>
                                  <p:childTnLst>
                                    <p:set>
                                      <p:cBhvr>
                                        <p:cTn id="168" dur="1" fill="hold">
                                          <p:stCondLst>
                                            <p:cond delay="0"/>
                                          </p:stCondLst>
                                        </p:cTn>
                                        <p:tgtEl>
                                          <p:spTgt spid="142"/>
                                        </p:tgtEl>
                                        <p:attrNameLst>
                                          <p:attrName>style.visibility</p:attrName>
                                        </p:attrNameLst>
                                      </p:cBhvr>
                                      <p:to>
                                        <p:strVal val="visible"/>
                                      </p:to>
                                    </p:set>
                                    <p:anim calcmode="lin" valueType="num">
                                      <p:cBhvr additive="base">
                                        <p:cTn id="169" dur="500" fill="hold"/>
                                        <p:tgtEl>
                                          <p:spTgt spid="142"/>
                                        </p:tgtEl>
                                        <p:attrNameLst>
                                          <p:attrName>ppt_x</p:attrName>
                                        </p:attrNameLst>
                                      </p:cBhvr>
                                      <p:tavLst>
                                        <p:tav tm="0">
                                          <p:val>
                                            <p:strVal val="1+#ppt_w/2"/>
                                          </p:val>
                                        </p:tav>
                                        <p:tav tm="100000">
                                          <p:val>
                                            <p:strVal val="#ppt_x"/>
                                          </p:val>
                                        </p:tav>
                                      </p:tavLst>
                                    </p:anim>
                                    <p:anim calcmode="lin" valueType="num">
                                      <p:cBhvr additive="base">
                                        <p:cTn id="170" dur="500" fill="hold"/>
                                        <p:tgtEl>
                                          <p:spTgt spid="142"/>
                                        </p:tgtEl>
                                        <p:attrNameLst>
                                          <p:attrName>ppt_y</p:attrName>
                                        </p:attrNameLst>
                                      </p:cBhvr>
                                      <p:tavLst>
                                        <p:tav tm="0">
                                          <p:val>
                                            <p:strVal val="#ppt_y"/>
                                          </p:val>
                                        </p:tav>
                                        <p:tav tm="100000">
                                          <p:val>
                                            <p:strVal val="#ppt_y"/>
                                          </p:val>
                                        </p:tav>
                                      </p:tavLst>
                                    </p:anim>
                                  </p:childTnLst>
                                </p:cTn>
                              </p:par>
                              <p:par>
                                <p:cTn id="171" presetID="2" presetClass="entr" presetSubtype="2" fill="hold" nodeType="withEffect">
                                  <p:stCondLst>
                                    <p:cond delay="0"/>
                                  </p:stCondLst>
                                  <p:childTnLst>
                                    <p:set>
                                      <p:cBhvr>
                                        <p:cTn id="172" dur="1" fill="hold">
                                          <p:stCondLst>
                                            <p:cond delay="0"/>
                                          </p:stCondLst>
                                        </p:cTn>
                                        <p:tgtEl>
                                          <p:spTgt spid="143"/>
                                        </p:tgtEl>
                                        <p:attrNameLst>
                                          <p:attrName>style.visibility</p:attrName>
                                        </p:attrNameLst>
                                      </p:cBhvr>
                                      <p:to>
                                        <p:strVal val="visible"/>
                                      </p:to>
                                    </p:set>
                                    <p:anim calcmode="lin" valueType="num">
                                      <p:cBhvr additive="base">
                                        <p:cTn id="173" dur="500" fill="hold"/>
                                        <p:tgtEl>
                                          <p:spTgt spid="143"/>
                                        </p:tgtEl>
                                        <p:attrNameLst>
                                          <p:attrName>ppt_x</p:attrName>
                                        </p:attrNameLst>
                                      </p:cBhvr>
                                      <p:tavLst>
                                        <p:tav tm="0">
                                          <p:val>
                                            <p:strVal val="1+#ppt_w/2"/>
                                          </p:val>
                                        </p:tav>
                                        <p:tav tm="100000">
                                          <p:val>
                                            <p:strVal val="#ppt_x"/>
                                          </p:val>
                                        </p:tav>
                                      </p:tavLst>
                                    </p:anim>
                                    <p:anim calcmode="lin" valueType="num">
                                      <p:cBhvr additive="base">
                                        <p:cTn id="174" dur="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8" fill="hold" nodeType="clickEffect">
                                  <p:stCondLst>
                                    <p:cond delay="0"/>
                                  </p:stCondLst>
                                  <p:childTnLst>
                                    <p:set>
                                      <p:cBhvr>
                                        <p:cTn id="178" dur="1" fill="hold">
                                          <p:stCondLst>
                                            <p:cond delay="0"/>
                                          </p:stCondLst>
                                        </p:cTn>
                                        <p:tgtEl>
                                          <p:spTgt spid="122"/>
                                        </p:tgtEl>
                                        <p:attrNameLst>
                                          <p:attrName>style.visibility</p:attrName>
                                        </p:attrNameLst>
                                      </p:cBhvr>
                                      <p:to>
                                        <p:strVal val="visible"/>
                                      </p:to>
                                    </p:set>
                                    <p:anim calcmode="lin" valueType="num">
                                      <p:cBhvr additive="base">
                                        <p:cTn id="179" dur="500" fill="hold"/>
                                        <p:tgtEl>
                                          <p:spTgt spid="122"/>
                                        </p:tgtEl>
                                        <p:attrNameLst>
                                          <p:attrName>ppt_x</p:attrName>
                                        </p:attrNameLst>
                                      </p:cBhvr>
                                      <p:tavLst>
                                        <p:tav tm="0">
                                          <p:val>
                                            <p:strVal val="0-#ppt_w/2"/>
                                          </p:val>
                                        </p:tav>
                                        <p:tav tm="100000">
                                          <p:val>
                                            <p:strVal val="#ppt_x"/>
                                          </p:val>
                                        </p:tav>
                                      </p:tavLst>
                                    </p:anim>
                                    <p:anim calcmode="lin" valueType="num">
                                      <p:cBhvr additive="base">
                                        <p:cTn id="180" dur="500" fill="hold"/>
                                        <p:tgtEl>
                                          <p:spTgt spid="122"/>
                                        </p:tgtEl>
                                        <p:attrNameLst>
                                          <p:attrName>ppt_y</p:attrName>
                                        </p:attrNameLst>
                                      </p:cBhvr>
                                      <p:tavLst>
                                        <p:tav tm="0">
                                          <p:val>
                                            <p:strVal val="#ppt_y"/>
                                          </p:val>
                                        </p:tav>
                                        <p:tav tm="100000">
                                          <p:val>
                                            <p:strVal val="#ppt_y"/>
                                          </p:val>
                                        </p:tav>
                                      </p:tavLst>
                                    </p:anim>
                                  </p:childTnLst>
                                </p:cTn>
                              </p:par>
                              <p:par>
                                <p:cTn id="181" presetID="2" presetClass="entr" presetSubtype="8" fill="hold" nodeType="withEffect">
                                  <p:stCondLst>
                                    <p:cond delay="0"/>
                                  </p:stCondLst>
                                  <p:childTnLst>
                                    <p:set>
                                      <p:cBhvr>
                                        <p:cTn id="182" dur="1" fill="hold">
                                          <p:stCondLst>
                                            <p:cond delay="0"/>
                                          </p:stCondLst>
                                        </p:cTn>
                                        <p:tgtEl>
                                          <p:spTgt spid="139"/>
                                        </p:tgtEl>
                                        <p:attrNameLst>
                                          <p:attrName>style.visibility</p:attrName>
                                        </p:attrNameLst>
                                      </p:cBhvr>
                                      <p:to>
                                        <p:strVal val="visible"/>
                                      </p:to>
                                    </p:set>
                                    <p:anim calcmode="lin" valueType="num">
                                      <p:cBhvr additive="base">
                                        <p:cTn id="183" dur="500" fill="hold"/>
                                        <p:tgtEl>
                                          <p:spTgt spid="139"/>
                                        </p:tgtEl>
                                        <p:attrNameLst>
                                          <p:attrName>ppt_x</p:attrName>
                                        </p:attrNameLst>
                                      </p:cBhvr>
                                      <p:tavLst>
                                        <p:tav tm="0">
                                          <p:val>
                                            <p:strVal val="0-#ppt_w/2"/>
                                          </p:val>
                                        </p:tav>
                                        <p:tav tm="100000">
                                          <p:val>
                                            <p:strVal val="#ppt_x"/>
                                          </p:val>
                                        </p:tav>
                                      </p:tavLst>
                                    </p:anim>
                                    <p:anim calcmode="lin" valueType="num">
                                      <p:cBhvr additive="base">
                                        <p:cTn id="184" dur="500" fill="hold"/>
                                        <p:tgtEl>
                                          <p:spTgt spid="139"/>
                                        </p:tgtEl>
                                        <p:attrNameLst>
                                          <p:attrName>ppt_y</p:attrName>
                                        </p:attrNameLst>
                                      </p:cBhvr>
                                      <p:tavLst>
                                        <p:tav tm="0">
                                          <p:val>
                                            <p:strVal val="#ppt_y"/>
                                          </p:val>
                                        </p:tav>
                                        <p:tav tm="100000">
                                          <p:val>
                                            <p:strVal val="#ppt_y"/>
                                          </p:val>
                                        </p:tav>
                                      </p:tavLst>
                                    </p:anim>
                                  </p:childTnLst>
                                </p:cTn>
                              </p:par>
                              <p:par>
                                <p:cTn id="185" presetID="2" presetClass="entr" presetSubtype="8" fill="hold" nodeType="withEffect">
                                  <p:stCondLst>
                                    <p:cond delay="0"/>
                                  </p:stCondLst>
                                  <p:childTnLst>
                                    <p:set>
                                      <p:cBhvr>
                                        <p:cTn id="186" dur="1" fill="hold">
                                          <p:stCondLst>
                                            <p:cond delay="0"/>
                                          </p:stCondLst>
                                        </p:cTn>
                                        <p:tgtEl>
                                          <p:spTgt spid="140"/>
                                        </p:tgtEl>
                                        <p:attrNameLst>
                                          <p:attrName>style.visibility</p:attrName>
                                        </p:attrNameLst>
                                      </p:cBhvr>
                                      <p:to>
                                        <p:strVal val="visible"/>
                                      </p:to>
                                    </p:set>
                                    <p:anim calcmode="lin" valueType="num">
                                      <p:cBhvr additive="base">
                                        <p:cTn id="187" dur="500" fill="hold"/>
                                        <p:tgtEl>
                                          <p:spTgt spid="140"/>
                                        </p:tgtEl>
                                        <p:attrNameLst>
                                          <p:attrName>ppt_x</p:attrName>
                                        </p:attrNameLst>
                                      </p:cBhvr>
                                      <p:tavLst>
                                        <p:tav tm="0">
                                          <p:val>
                                            <p:strVal val="0-#ppt_w/2"/>
                                          </p:val>
                                        </p:tav>
                                        <p:tav tm="100000">
                                          <p:val>
                                            <p:strVal val="#ppt_x"/>
                                          </p:val>
                                        </p:tav>
                                      </p:tavLst>
                                    </p:anim>
                                    <p:anim calcmode="lin" valueType="num">
                                      <p:cBhvr additive="base">
                                        <p:cTn id="188"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grpId="0" nodeType="clickEffect">
                                  <p:stCondLst>
                                    <p:cond delay="0"/>
                                  </p:stCondLst>
                                  <p:childTnLst>
                                    <p:set>
                                      <p:cBhvr>
                                        <p:cTn id="192" dur="1" fill="hold">
                                          <p:stCondLst>
                                            <p:cond delay="0"/>
                                          </p:stCondLst>
                                        </p:cTn>
                                        <p:tgtEl>
                                          <p:spTgt spid="126"/>
                                        </p:tgtEl>
                                        <p:attrNameLst>
                                          <p:attrName>style.visibility</p:attrName>
                                        </p:attrNameLst>
                                      </p:cBhvr>
                                      <p:to>
                                        <p:strVal val="visible"/>
                                      </p:to>
                                    </p:set>
                                    <p:animEffect transition="in" filter="fade">
                                      <p:cBhvr>
                                        <p:cTn id="193" dur="2000"/>
                                        <p:tgtEl>
                                          <p:spTgt spid="12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fade">
                                      <p:cBhvr>
                                        <p:cTn id="196" dur="2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81" grpId="0" animBg="1"/>
      <p:bldP spid="86" grpId="0" animBg="1"/>
      <p:bldP spid="91" grpId="0" animBg="1"/>
      <p:bldP spid="96" grpId="0" animBg="1"/>
      <p:bldP spid="97" grpId="0" animBg="1"/>
      <p:bldP spid="98" grpId="0" animBg="1"/>
      <p:bldP spid="102" grpId="0" animBg="1"/>
      <p:bldP spid="103" grpId="0" animBg="1"/>
      <p:bldP spid="104" grpId="0" animBg="1"/>
      <p:bldP spid="105" grpId="0" animBg="1"/>
      <p:bldP spid="105" grpId="1" animBg="1"/>
      <p:bldP spid="106" grpId="0" animBg="1"/>
      <p:bldP spid="106" grpId="1" animBg="1"/>
      <p:bldP spid="107" grpId="0" animBg="1"/>
      <p:bldP spid="121" grpId="0" animBg="1"/>
      <p:bldP spid="128" grpId="0" animBg="1"/>
      <p:bldP spid="128" grpId="1" animBg="1"/>
      <p:bldP spid="129" grpId="0" animBg="1"/>
      <p:bldP spid="129" grpId="1" animBg="1"/>
      <p:bldP spid="130" grpId="0" animBg="1"/>
      <p:bldP spid="130" grpId="1" animBg="1"/>
      <p:bldP spid="131" grpId="0" animBg="1"/>
      <p:bldP spid="132" grpId="0" animBg="1"/>
      <p:bldP spid="133" grpId="0" animBg="1"/>
      <p:bldP spid="133" grpId="1" animBg="1"/>
      <p:bldP spid="134" grpId="0" animBg="1"/>
      <p:bldP spid="134" grpId="1" animBg="1"/>
      <p:bldP spid="135" grpId="0" animBg="1"/>
      <p:bldP spid="135" grpId="1" animBg="1"/>
      <p:bldP spid="136" grpId="0" animBg="1"/>
      <p:bldP spid="137" grpId="0" animBg="1"/>
      <p:bldP spid="138" grpId="0" animBg="1"/>
      <p:bldP spid="144" grpId="0" animBg="1"/>
      <p:bldP spid="73" grpId="0" animBg="1"/>
      <p:bldP spid="73" grpId="1" animBg="1"/>
      <p:bldP spid="74" grpId="0" animBg="1"/>
      <p:bldP spid="7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sz="quarter" idx="12"/>
          </p:nvPr>
        </p:nvSpPr>
        <p:spPr bwMode="auto">
          <a:noFill/>
          <a:ln>
            <a:miter lim="800000"/>
            <a:headEnd/>
            <a:tailEnd/>
          </a:ln>
        </p:spPr>
        <p:txBody>
          <a:bodyPr vert="horz" wrap="square" lIns="91428" tIns="45715" rIns="91428" bIns="45715" numCol="1" anchor="t" anchorCtr="0" compatLnSpc="1">
            <a:prstTxWarp prst="textNoShape">
              <a:avLst/>
            </a:prstTxWarp>
          </a:bodyPr>
          <a:lstStyle/>
          <a:p>
            <a:pPr>
              <a:lnSpc>
                <a:spcPct val="150000"/>
              </a:lnSpc>
            </a:pPr>
            <a:r>
              <a:rPr lang="zh-CN" altLang="en-US" sz="2800" dirty="0"/>
              <a:t>统一命名空间管理近乎无限可用的存储池</a:t>
            </a:r>
            <a:endParaRPr lang="en-US" altLang="zh-CN" sz="2800" dirty="0"/>
          </a:p>
          <a:p>
            <a:pPr lvl="1">
              <a:lnSpc>
                <a:spcPct val="150000"/>
              </a:lnSpc>
              <a:defRPr/>
            </a:pPr>
            <a:r>
              <a:rPr lang="zh-CN" altLang="en-US" sz="1800" dirty="0"/>
              <a:t>支持多达</a:t>
            </a:r>
            <a:r>
              <a:rPr lang="en-US" altLang="zh-CN" sz="1800" dirty="0"/>
              <a:t>6</a:t>
            </a:r>
            <a:r>
              <a:rPr lang="zh-CN" altLang="en-US" sz="1800" dirty="0"/>
              <a:t>万</a:t>
            </a:r>
            <a:r>
              <a:rPr lang="en-US" altLang="zh-CN" sz="1800" dirty="0"/>
              <a:t>4</a:t>
            </a:r>
            <a:r>
              <a:rPr lang="zh-CN" altLang="en-US" sz="1800" dirty="0"/>
              <a:t>千个文件系统</a:t>
            </a:r>
            <a:endParaRPr lang="en-US" altLang="zh-CN" sz="1800" dirty="0"/>
          </a:p>
          <a:p>
            <a:pPr lvl="1">
              <a:lnSpc>
                <a:spcPct val="150000"/>
              </a:lnSpc>
              <a:defRPr/>
            </a:pPr>
            <a:r>
              <a:rPr lang="zh-CN" altLang="en-US" sz="1800" dirty="0"/>
              <a:t>单一文件系统规模可扩展至</a:t>
            </a:r>
            <a:r>
              <a:rPr lang="en-US" altLang="zh-CN" sz="1800" dirty="0"/>
              <a:t>16PB</a:t>
            </a:r>
            <a:r>
              <a:rPr lang="zh-CN" altLang="en-US" sz="1800" dirty="0"/>
              <a:t>以上</a:t>
            </a:r>
          </a:p>
          <a:p>
            <a:pPr>
              <a:lnSpc>
                <a:spcPct val="150000"/>
              </a:lnSpc>
            </a:pPr>
            <a:r>
              <a:rPr lang="zh-CN" altLang="en-US" sz="2800" dirty="0"/>
              <a:t>多粒度数据共享</a:t>
            </a:r>
            <a:endParaRPr lang="en-US" altLang="zh-CN" sz="2800" dirty="0"/>
          </a:p>
          <a:p>
            <a:pPr lvl="1">
              <a:lnSpc>
                <a:spcPct val="150000"/>
              </a:lnSpc>
            </a:pPr>
            <a:r>
              <a:rPr lang="zh-CN" altLang="en-US" sz="1800" dirty="0"/>
              <a:t>单文件系统高并发</a:t>
            </a:r>
            <a:endParaRPr lang="en-US" altLang="zh-CN" sz="1800" dirty="0"/>
          </a:p>
          <a:p>
            <a:pPr lvl="1">
              <a:lnSpc>
                <a:spcPct val="150000"/>
              </a:lnSpc>
            </a:pPr>
            <a:r>
              <a:rPr lang="zh-CN" altLang="en-US" sz="1800" dirty="0"/>
              <a:t>多文件系统并存</a:t>
            </a:r>
          </a:p>
          <a:p>
            <a:pPr lvl="1">
              <a:lnSpc>
                <a:spcPct val="150000"/>
              </a:lnSpc>
            </a:pPr>
            <a:r>
              <a:rPr lang="zh-CN" altLang="en-US" sz="1800" dirty="0"/>
              <a:t>单文件并发操作</a:t>
            </a:r>
            <a:endParaRPr lang="en-US" altLang="zh-CN" sz="1800" dirty="0"/>
          </a:p>
        </p:txBody>
      </p:sp>
      <p:sp>
        <p:nvSpPr>
          <p:cNvPr id="55" name="Text Placeholder 54"/>
          <p:cNvSpPr>
            <a:spLocks noGrp="1"/>
          </p:cNvSpPr>
          <p:nvPr>
            <p:ph type="body" sz="quarter" idx="13"/>
          </p:nvPr>
        </p:nvSpPr>
        <p:spPr/>
        <p:txBody>
          <a:bodyPr lIns="82936" tIns="41468" rIns="82936" bIns="41468"/>
          <a:lstStyle/>
          <a:p>
            <a:r>
              <a:rPr lang="zh-CN" altLang="en-US" sz="3300" dirty="0">
                <a:solidFill>
                  <a:schemeClr val="tx1">
                    <a:lumMod val="75000"/>
                    <a:lumOff val="25000"/>
                  </a:schemeClr>
                </a:solidFill>
              </a:rPr>
              <a:t>高度共享</a:t>
            </a:r>
          </a:p>
        </p:txBody>
      </p:sp>
      <p:sp>
        <p:nvSpPr>
          <p:cNvPr id="6" name="AutoShape 20"/>
          <p:cNvSpPr>
            <a:spLocks noChangeArrowheads="1"/>
          </p:cNvSpPr>
          <p:nvPr/>
        </p:nvSpPr>
        <p:spPr bwMode="auto">
          <a:xfrm>
            <a:off x="3071844" y="4786333"/>
            <a:ext cx="6000750" cy="1500187"/>
          </a:xfrm>
          <a:prstGeom prst="roundRect">
            <a:avLst>
              <a:gd name="adj" fmla="val 9375"/>
            </a:avLst>
          </a:prstGeom>
          <a:solidFill>
            <a:schemeClr val="accent3">
              <a:lumMod val="60000"/>
              <a:lumOff val="40000"/>
            </a:schemeClr>
          </a:solidFill>
          <a:ln w="9525">
            <a:solidFill>
              <a:schemeClr val="tx1"/>
            </a:solidFill>
            <a:round/>
            <a:headEnd/>
            <a:tailEnd/>
          </a:ln>
        </p:spPr>
        <p:txBody>
          <a:bodyPr wrap="none" lIns="91396" tIns="45697" rIns="91396" bIns="9140" anchor="b" anchorCtr="1"/>
          <a:lstStyle/>
          <a:p>
            <a:pPr algn="ctr" defTabSz="1007539" rtl="1">
              <a:defRPr/>
            </a:pPr>
            <a:endParaRPr lang="en-US" altLang="zh-CN" sz="1300" dirty="0">
              <a:solidFill>
                <a:srgbClr val="000000"/>
              </a:solidFill>
              <a:latin typeface="微软雅黑" pitchFamily="34" charset="-122"/>
            </a:endParaRPr>
          </a:p>
        </p:txBody>
      </p:sp>
      <p:pic>
        <p:nvPicPr>
          <p:cNvPr id="7" name="Picture 4" descr="disc blue"/>
          <p:cNvPicPr>
            <a:picLocks noChangeAspect="1" noChangeArrowheads="1"/>
          </p:cNvPicPr>
          <p:nvPr/>
        </p:nvPicPr>
        <p:blipFill>
          <a:blip r:embed="rId2" cstate="print"/>
          <a:srcRect/>
          <a:stretch>
            <a:fillRect/>
          </a:stretch>
        </p:blipFill>
        <p:spPr bwMode="gray">
          <a:xfrm>
            <a:off x="4005295" y="4932383"/>
            <a:ext cx="457200" cy="239712"/>
          </a:xfrm>
          <a:prstGeom prst="rect">
            <a:avLst/>
          </a:prstGeom>
          <a:noFill/>
          <a:ln w="9525">
            <a:noFill/>
            <a:miter lim="800000"/>
            <a:headEnd/>
            <a:tailEnd/>
          </a:ln>
        </p:spPr>
      </p:pic>
      <p:pic>
        <p:nvPicPr>
          <p:cNvPr id="8" name="Picture 4" descr="disc blue"/>
          <p:cNvPicPr>
            <a:picLocks noChangeAspect="1" noChangeArrowheads="1"/>
          </p:cNvPicPr>
          <p:nvPr/>
        </p:nvPicPr>
        <p:blipFill>
          <a:blip r:embed="rId2" cstate="print"/>
          <a:srcRect/>
          <a:stretch>
            <a:fillRect/>
          </a:stretch>
        </p:blipFill>
        <p:spPr bwMode="gray">
          <a:xfrm>
            <a:off x="4005295" y="5076846"/>
            <a:ext cx="457200" cy="239713"/>
          </a:xfrm>
          <a:prstGeom prst="rect">
            <a:avLst/>
          </a:prstGeom>
          <a:noFill/>
          <a:ln w="9525">
            <a:noFill/>
            <a:miter lim="800000"/>
            <a:headEnd/>
            <a:tailEnd/>
          </a:ln>
        </p:spPr>
      </p:pic>
      <p:pic>
        <p:nvPicPr>
          <p:cNvPr id="9" name="Picture 4" descr="disc blue"/>
          <p:cNvPicPr>
            <a:picLocks noChangeAspect="1" noChangeArrowheads="1"/>
          </p:cNvPicPr>
          <p:nvPr/>
        </p:nvPicPr>
        <p:blipFill>
          <a:blip r:embed="rId2" cstate="print"/>
          <a:srcRect/>
          <a:stretch>
            <a:fillRect/>
          </a:stretch>
        </p:blipFill>
        <p:spPr bwMode="gray">
          <a:xfrm>
            <a:off x="4005295" y="5243533"/>
            <a:ext cx="457200" cy="239712"/>
          </a:xfrm>
          <a:prstGeom prst="rect">
            <a:avLst/>
          </a:prstGeom>
          <a:noFill/>
          <a:ln w="9525">
            <a:noFill/>
            <a:miter lim="800000"/>
            <a:headEnd/>
            <a:tailEnd/>
          </a:ln>
        </p:spPr>
      </p:pic>
      <p:pic>
        <p:nvPicPr>
          <p:cNvPr id="10" name="Picture 4" descr="disc blue"/>
          <p:cNvPicPr>
            <a:picLocks noChangeAspect="1" noChangeArrowheads="1"/>
          </p:cNvPicPr>
          <p:nvPr/>
        </p:nvPicPr>
        <p:blipFill>
          <a:blip r:embed="rId2" cstate="print"/>
          <a:srcRect/>
          <a:stretch>
            <a:fillRect/>
          </a:stretch>
        </p:blipFill>
        <p:spPr bwMode="gray">
          <a:xfrm>
            <a:off x="4005295" y="5411809"/>
            <a:ext cx="457200" cy="238125"/>
          </a:xfrm>
          <a:prstGeom prst="rect">
            <a:avLst/>
          </a:prstGeom>
          <a:noFill/>
          <a:ln w="9525">
            <a:noFill/>
            <a:miter lim="800000"/>
            <a:headEnd/>
            <a:tailEnd/>
          </a:ln>
        </p:spPr>
      </p:pic>
      <p:pic>
        <p:nvPicPr>
          <p:cNvPr id="11" name="Picture 4" descr="disc blue"/>
          <p:cNvPicPr>
            <a:picLocks noChangeAspect="1" noChangeArrowheads="1"/>
          </p:cNvPicPr>
          <p:nvPr/>
        </p:nvPicPr>
        <p:blipFill>
          <a:blip r:embed="rId2" cstate="print"/>
          <a:srcRect/>
          <a:stretch>
            <a:fillRect/>
          </a:stretch>
        </p:blipFill>
        <p:spPr bwMode="gray">
          <a:xfrm>
            <a:off x="4005295" y="5581670"/>
            <a:ext cx="457200" cy="238125"/>
          </a:xfrm>
          <a:prstGeom prst="rect">
            <a:avLst/>
          </a:prstGeom>
          <a:noFill/>
          <a:ln w="9525">
            <a:noFill/>
            <a:miter lim="800000"/>
            <a:headEnd/>
            <a:tailEnd/>
          </a:ln>
        </p:spPr>
      </p:pic>
      <p:pic>
        <p:nvPicPr>
          <p:cNvPr id="12" name="Picture 4" descr="disc blue"/>
          <p:cNvPicPr>
            <a:picLocks noChangeAspect="1" noChangeArrowheads="1"/>
          </p:cNvPicPr>
          <p:nvPr/>
        </p:nvPicPr>
        <p:blipFill>
          <a:blip r:embed="rId2" cstate="print"/>
          <a:srcRect/>
          <a:stretch>
            <a:fillRect/>
          </a:stretch>
        </p:blipFill>
        <p:spPr bwMode="gray">
          <a:xfrm>
            <a:off x="4508531" y="4918096"/>
            <a:ext cx="458788" cy="239713"/>
          </a:xfrm>
          <a:prstGeom prst="rect">
            <a:avLst/>
          </a:prstGeom>
          <a:noFill/>
          <a:ln w="9525">
            <a:noFill/>
            <a:miter lim="800000"/>
            <a:headEnd/>
            <a:tailEnd/>
          </a:ln>
        </p:spPr>
      </p:pic>
      <p:pic>
        <p:nvPicPr>
          <p:cNvPr id="13" name="Picture 4" descr="disc blue"/>
          <p:cNvPicPr>
            <a:picLocks noChangeAspect="1" noChangeArrowheads="1"/>
          </p:cNvPicPr>
          <p:nvPr/>
        </p:nvPicPr>
        <p:blipFill>
          <a:blip r:embed="rId2" cstate="print"/>
          <a:srcRect/>
          <a:stretch>
            <a:fillRect/>
          </a:stretch>
        </p:blipFill>
        <p:spPr bwMode="gray">
          <a:xfrm>
            <a:off x="4508531" y="5062558"/>
            <a:ext cx="458788" cy="239712"/>
          </a:xfrm>
          <a:prstGeom prst="rect">
            <a:avLst/>
          </a:prstGeom>
          <a:noFill/>
          <a:ln w="9525">
            <a:noFill/>
            <a:miter lim="800000"/>
            <a:headEnd/>
            <a:tailEnd/>
          </a:ln>
        </p:spPr>
      </p:pic>
      <p:pic>
        <p:nvPicPr>
          <p:cNvPr id="14" name="Picture 4" descr="disc blue"/>
          <p:cNvPicPr>
            <a:picLocks noChangeAspect="1" noChangeArrowheads="1"/>
          </p:cNvPicPr>
          <p:nvPr/>
        </p:nvPicPr>
        <p:blipFill>
          <a:blip r:embed="rId2" cstate="print"/>
          <a:srcRect/>
          <a:stretch>
            <a:fillRect/>
          </a:stretch>
        </p:blipFill>
        <p:spPr bwMode="gray">
          <a:xfrm>
            <a:off x="4508531" y="5229246"/>
            <a:ext cx="458788" cy="239713"/>
          </a:xfrm>
          <a:prstGeom prst="rect">
            <a:avLst/>
          </a:prstGeom>
          <a:noFill/>
          <a:ln w="9525">
            <a:noFill/>
            <a:miter lim="800000"/>
            <a:headEnd/>
            <a:tailEnd/>
          </a:ln>
        </p:spPr>
      </p:pic>
      <p:pic>
        <p:nvPicPr>
          <p:cNvPr id="15" name="Picture 4" descr="disc blue"/>
          <p:cNvPicPr>
            <a:picLocks noChangeAspect="1" noChangeArrowheads="1"/>
          </p:cNvPicPr>
          <p:nvPr/>
        </p:nvPicPr>
        <p:blipFill>
          <a:blip r:embed="rId2" cstate="print"/>
          <a:srcRect/>
          <a:stretch>
            <a:fillRect/>
          </a:stretch>
        </p:blipFill>
        <p:spPr bwMode="gray">
          <a:xfrm>
            <a:off x="4508531" y="5395933"/>
            <a:ext cx="458788" cy="239712"/>
          </a:xfrm>
          <a:prstGeom prst="rect">
            <a:avLst/>
          </a:prstGeom>
          <a:noFill/>
          <a:ln w="9525">
            <a:noFill/>
            <a:miter lim="800000"/>
            <a:headEnd/>
            <a:tailEnd/>
          </a:ln>
        </p:spPr>
      </p:pic>
      <p:pic>
        <p:nvPicPr>
          <p:cNvPr id="16" name="Picture 4" descr="disc blue"/>
          <p:cNvPicPr>
            <a:picLocks noChangeAspect="1" noChangeArrowheads="1"/>
          </p:cNvPicPr>
          <p:nvPr/>
        </p:nvPicPr>
        <p:blipFill>
          <a:blip r:embed="rId2" cstate="print"/>
          <a:srcRect/>
          <a:stretch>
            <a:fillRect/>
          </a:stretch>
        </p:blipFill>
        <p:spPr bwMode="gray">
          <a:xfrm>
            <a:off x="4508531" y="5567383"/>
            <a:ext cx="458788" cy="238125"/>
          </a:xfrm>
          <a:prstGeom prst="rect">
            <a:avLst/>
          </a:prstGeom>
          <a:noFill/>
          <a:ln w="9525">
            <a:noFill/>
            <a:miter lim="800000"/>
            <a:headEnd/>
            <a:tailEnd/>
          </a:ln>
        </p:spPr>
      </p:pic>
      <p:pic>
        <p:nvPicPr>
          <p:cNvPr id="17" name="Picture 4" descr="disc blue"/>
          <p:cNvPicPr>
            <a:picLocks noChangeAspect="1" noChangeArrowheads="1"/>
          </p:cNvPicPr>
          <p:nvPr/>
        </p:nvPicPr>
        <p:blipFill>
          <a:blip r:embed="rId2" cstate="print"/>
          <a:srcRect/>
          <a:stretch>
            <a:fillRect/>
          </a:stretch>
        </p:blipFill>
        <p:spPr bwMode="gray">
          <a:xfrm>
            <a:off x="5013356" y="4918096"/>
            <a:ext cx="457200" cy="239713"/>
          </a:xfrm>
          <a:prstGeom prst="rect">
            <a:avLst/>
          </a:prstGeom>
          <a:noFill/>
          <a:ln w="9525">
            <a:noFill/>
            <a:miter lim="800000"/>
            <a:headEnd/>
            <a:tailEnd/>
          </a:ln>
        </p:spPr>
      </p:pic>
      <p:pic>
        <p:nvPicPr>
          <p:cNvPr id="18" name="Picture 4" descr="disc blue"/>
          <p:cNvPicPr>
            <a:picLocks noChangeAspect="1" noChangeArrowheads="1"/>
          </p:cNvPicPr>
          <p:nvPr/>
        </p:nvPicPr>
        <p:blipFill>
          <a:blip r:embed="rId2" cstate="print"/>
          <a:srcRect/>
          <a:stretch>
            <a:fillRect/>
          </a:stretch>
        </p:blipFill>
        <p:spPr bwMode="gray">
          <a:xfrm>
            <a:off x="5013356" y="5062558"/>
            <a:ext cx="457200" cy="239712"/>
          </a:xfrm>
          <a:prstGeom prst="rect">
            <a:avLst/>
          </a:prstGeom>
          <a:noFill/>
          <a:ln w="9525">
            <a:noFill/>
            <a:miter lim="800000"/>
            <a:headEnd/>
            <a:tailEnd/>
          </a:ln>
        </p:spPr>
      </p:pic>
      <p:pic>
        <p:nvPicPr>
          <p:cNvPr id="19" name="Picture 4" descr="disc blue"/>
          <p:cNvPicPr>
            <a:picLocks noChangeAspect="1" noChangeArrowheads="1"/>
          </p:cNvPicPr>
          <p:nvPr/>
        </p:nvPicPr>
        <p:blipFill>
          <a:blip r:embed="rId2" cstate="print"/>
          <a:srcRect/>
          <a:stretch>
            <a:fillRect/>
          </a:stretch>
        </p:blipFill>
        <p:spPr bwMode="gray">
          <a:xfrm>
            <a:off x="5013356" y="5229246"/>
            <a:ext cx="457200" cy="239713"/>
          </a:xfrm>
          <a:prstGeom prst="rect">
            <a:avLst/>
          </a:prstGeom>
          <a:noFill/>
          <a:ln w="9525">
            <a:noFill/>
            <a:miter lim="800000"/>
            <a:headEnd/>
            <a:tailEnd/>
          </a:ln>
        </p:spPr>
      </p:pic>
      <p:pic>
        <p:nvPicPr>
          <p:cNvPr id="20" name="Picture 4" descr="disc blue"/>
          <p:cNvPicPr>
            <a:picLocks noChangeAspect="1" noChangeArrowheads="1"/>
          </p:cNvPicPr>
          <p:nvPr/>
        </p:nvPicPr>
        <p:blipFill>
          <a:blip r:embed="rId2" cstate="print"/>
          <a:srcRect/>
          <a:stretch>
            <a:fillRect/>
          </a:stretch>
        </p:blipFill>
        <p:spPr bwMode="gray">
          <a:xfrm>
            <a:off x="5013356" y="5395933"/>
            <a:ext cx="457200" cy="239712"/>
          </a:xfrm>
          <a:prstGeom prst="rect">
            <a:avLst/>
          </a:prstGeom>
          <a:noFill/>
          <a:ln w="9525">
            <a:noFill/>
            <a:miter lim="800000"/>
            <a:headEnd/>
            <a:tailEnd/>
          </a:ln>
        </p:spPr>
      </p:pic>
      <p:pic>
        <p:nvPicPr>
          <p:cNvPr id="21" name="Picture 4" descr="disc blue"/>
          <p:cNvPicPr>
            <a:picLocks noChangeAspect="1" noChangeArrowheads="1"/>
          </p:cNvPicPr>
          <p:nvPr/>
        </p:nvPicPr>
        <p:blipFill>
          <a:blip r:embed="rId2" cstate="print"/>
          <a:srcRect/>
          <a:stretch>
            <a:fillRect/>
          </a:stretch>
        </p:blipFill>
        <p:spPr bwMode="gray">
          <a:xfrm>
            <a:off x="5013356" y="5567383"/>
            <a:ext cx="457200" cy="238125"/>
          </a:xfrm>
          <a:prstGeom prst="rect">
            <a:avLst/>
          </a:prstGeom>
          <a:noFill/>
          <a:ln w="9525">
            <a:noFill/>
            <a:miter lim="800000"/>
            <a:headEnd/>
            <a:tailEnd/>
          </a:ln>
        </p:spPr>
      </p:pic>
      <p:pic>
        <p:nvPicPr>
          <p:cNvPr id="22" name="Picture 4" descr="disc blue"/>
          <p:cNvPicPr>
            <a:picLocks noChangeAspect="1" noChangeArrowheads="1"/>
          </p:cNvPicPr>
          <p:nvPr/>
        </p:nvPicPr>
        <p:blipFill>
          <a:blip r:embed="rId2" cstate="print"/>
          <a:srcRect/>
          <a:stretch>
            <a:fillRect/>
          </a:stretch>
        </p:blipFill>
        <p:spPr bwMode="gray">
          <a:xfrm>
            <a:off x="5543581" y="4918096"/>
            <a:ext cx="457200" cy="239713"/>
          </a:xfrm>
          <a:prstGeom prst="rect">
            <a:avLst/>
          </a:prstGeom>
          <a:noFill/>
          <a:ln w="9525">
            <a:noFill/>
            <a:miter lim="800000"/>
            <a:headEnd/>
            <a:tailEnd/>
          </a:ln>
        </p:spPr>
      </p:pic>
      <p:pic>
        <p:nvPicPr>
          <p:cNvPr id="23" name="Picture 4" descr="disc blue"/>
          <p:cNvPicPr>
            <a:picLocks noChangeAspect="1" noChangeArrowheads="1"/>
          </p:cNvPicPr>
          <p:nvPr/>
        </p:nvPicPr>
        <p:blipFill>
          <a:blip r:embed="rId2" cstate="print"/>
          <a:srcRect/>
          <a:stretch>
            <a:fillRect/>
          </a:stretch>
        </p:blipFill>
        <p:spPr bwMode="gray">
          <a:xfrm>
            <a:off x="5543581" y="5062558"/>
            <a:ext cx="457200" cy="239712"/>
          </a:xfrm>
          <a:prstGeom prst="rect">
            <a:avLst/>
          </a:prstGeom>
          <a:noFill/>
          <a:ln w="9525">
            <a:noFill/>
            <a:miter lim="800000"/>
            <a:headEnd/>
            <a:tailEnd/>
          </a:ln>
        </p:spPr>
      </p:pic>
      <p:pic>
        <p:nvPicPr>
          <p:cNvPr id="24" name="Picture 4" descr="disc blue"/>
          <p:cNvPicPr>
            <a:picLocks noChangeAspect="1" noChangeArrowheads="1"/>
          </p:cNvPicPr>
          <p:nvPr/>
        </p:nvPicPr>
        <p:blipFill>
          <a:blip r:embed="rId2" cstate="print"/>
          <a:srcRect/>
          <a:stretch>
            <a:fillRect/>
          </a:stretch>
        </p:blipFill>
        <p:spPr bwMode="gray">
          <a:xfrm>
            <a:off x="5543581" y="5229246"/>
            <a:ext cx="457200" cy="239713"/>
          </a:xfrm>
          <a:prstGeom prst="rect">
            <a:avLst/>
          </a:prstGeom>
          <a:noFill/>
          <a:ln w="9525">
            <a:noFill/>
            <a:miter lim="800000"/>
            <a:headEnd/>
            <a:tailEnd/>
          </a:ln>
        </p:spPr>
      </p:pic>
      <p:pic>
        <p:nvPicPr>
          <p:cNvPr id="25" name="Picture 4" descr="disc blue"/>
          <p:cNvPicPr>
            <a:picLocks noChangeAspect="1" noChangeArrowheads="1"/>
          </p:cNvPicPr>
          <p:nvPr/>
        </p:nvPicPr>
        <p:blipFill>
          <a:blip r:embed="rId2" cstate="print"/>
          <a:srcRect/>
          <a:stretch>
            <a:fillRect/>
          </a:stretch>
        </p:blipFill>
        <p:spPr bwMode="gray">
          <a:xfrm>
            <a:off x="5543581" y="5395933"/>
            <a:ext cx="457200" cy="239712"/>
          </a:xfrm>
          <a:prstGeom prst="rect">
            <a:avLst/>
          </a:prstGeom>
          <a:noFill/>
          <a:ln w="9525">
            <a:noFill/>
            <a:miter lim="800000"/>
            <a:headEnd/>
            <a:tailEnd/>
          </a:ln>
        </p:spPr>
      </p:pic>
      <p:pic>
        <p:nvPicPr>
          <p:cNvPr id="26" name="Picture 4" descr="disc blue"/>
          <p:cNvPicPr>
            <a:picLocks noChangeAspect="1" noChangeArrowheads="1"/>
          </p:cNvPicPr>
          <p:nvPr/>
        </p:nvPicPr>
        <p:blipFill>
          <a:blip r:embed="rId2" cstate="print"/>
          <a:srcRect/>
          <a:stretch>
            <a:fillRect/>
          </a:stretch>
        </p:blipFill>
        <p:spPr bwMode="gray">
          <a:xfrm>
            <a:off x="5543581" y="5567383"/>
            <a:ext cx="457200" cy="238125"/>
          </a:xfrm>
          <a:prstGeom prst="rect">
            <a:avLst/>
          </a:prstGeom>
          <a:noFill/>
          <a:ln w="9525">
            <a:noFill/>
            <a:miter lim="800000"/>
            <a:headEnd/>
            <a:tailEnd/>
          </a:ln>
        </p:spPr>
      </p:pic>
      <p:sp>
        <p:nvSpPr>
          <p:cNvPr id="27" name="TextBox 28"/>
          <p:cNvSpPr txBox="1">
            <a:spLocks noChangeArrowheads="1"/>
          </p:cNvSpPr>
          <p:nvPr/>
        </p:nvSpPr>
        <p:spPr bwMode="auto">
          <a:xfrm>
            <a:off x="4572031" y="5857895"/>
            <a:ext cx="1223963" cy="357480"/>
          </a:xfrm>
          <a:prstGeom prst="rect">
            <a:avLst/>
          </a:prstGeom>
          <a:noFill/>
          <a:ln w="9525">
            <a:noFill/>
            <a:miter lim="800000"/>
            <a:headEnd/>
            <a:tailEnd/>
          </a:ln>
        </p:spPr>
        <p:txBody>
          <a:bodyPr lIns="91396" tIns="45697" rIns="91396" bIns="45697">
            <a:spAutoFit/>
          </a:bodyPr>
          <a:lstStyle/>
          <a:p>
            <a:r>
              <a:rPr lang="en-US" altLang="zh-CN" sz="1700" b="1" dirty="0">
                <a:solidFill>
                  <a:srgbClr val="000000"/>
                </a:solidFill>
                <a:latin typeface="微软雅黑" pitchFamily="34" charset="-122"/>
              </a:rPr>
              <a:t>SATA</a:t>
            </a:r>
            <a:r>
              <a:rPr lang="zh-CN" altLang="en-US" sz="1700" b="1" dirty="0">
                <a:solidFill>
                  <a:srgbClr val="000000"/>
                </a:solidFill>
                <a:latin typeface="微软雅黑" pitchFamily="34" charset="-122"/>
              </a:rPr>
              <a:t>硬盘</a:t>
            </a:r>
          </a:p>
        </p:txBody>
      </p:sp>
      <p:pic>
        <p:nvPicPr>
          <p:cNvPr id="28" name="Picture 6" descr="disc orange"/>
          <p:cNvPicPr>
            <a:picLocks noChangeAspect="1" noChangeArrowheads="1"/>
          </p:cNvPicPr>
          <p:nvPr/>
        </p:nvPicPr>
        <p:blipFill>
          <a:blip r:embed="rId3" cstate="print">
            <a:lum bright="-6000"/>
          </a:blip>
          <a:srcRect/>
          <a:stretch>
            <a:fillRect/>
          </a:stretch>
        </p:blipFill>
        <p:spPr bwMode="gray">
          <a:xfrm>
            <a:off x="6327806" y="4999059"/>
            <a:ext cx="458788" cy="238125"/>
          </a:xfrm>
          <a:prstGeom prst="rect">
            <a:avLst/>
          </a:prstGeom>
          <a:noFill/>
          <a:ln w="3175">
            <a:noFill/>
            <a:miter lim="800000"/>
            <a:headEnd/>
            <a:tailEnd/>
          </a:ln>
        </p:spPr>
      </p:pic>
      <p:pic>
        <p:nvPicPr>
          <p:cNvPr id="29" name="Picture 6" descr="disc orange"/>
          <p:cNvPicPr>
            <a:picLocks noChangeAspect="1" noChangeArrowheads="1"/>
          </p:cNvPicPr>
          <p:nvPr/>
        </p:nvPicPr>
        <p:blipFill>
          <a:blip r:embed="rId3" cstate="print">
            <a:lum bright="-6000"/>
          </a:blip>
          <a:srcRect/>
          <a:stretch>
            <a:fillRect/>
          </a:stretch>
        </p:blipFill>
        <p:spPr bwMode="gray">
          <a:xfrm>
            <a:off x="6327806" y="5141933"/>
            <a:ext cx="458788" cy="239712"/>
          </a:xfrm>
          <a:prstGeom prst="rect">
            <a:avLst/>
          </a:prstGeom>
          <a:noFill/>
          <a:ln w="3175">
            <a:noFill/>
            <a:miter lim="800000"/>
            <a:headEnd/>
            <a:tailEnd/>
          </a:ln>
        </p:spPr>
      </p:pic>
      <p:pic>
        <p:nvPicPr>
          <p:cNvPr id="30" name="Picture 6" descr="disc orange"/>
          <p:cNvPicPr>
            <a:picLocks noChangeAspect="1" noChangeArrowheads="1"/>
          </p:cNvPicPr>
          <p:nvPr/>
        </p:nvPicPr>
        <p:blipFill>
          <a:blip r:embed="rId3" cstate="print">
            <a:lum bright="-6000"/>
          </a:blip>
          <a:srcRect/>
          <a:stretch>
            <a:fillRect/>
          </a:stretch>
        </p:blipFill>
        <p:spPr bwMode="gray">
          <a:xfrm>
            <a:off x="6327806" y="5286396"/>
            <a:ext cx="458788" cy="239713"/>
          </a:xfrm>
          <a:prstGeom prst="rect">
            <a:avLst/>
          </a:prstGeom>
          <a:noFill/>
          <a:ln w="3175">
            <a:noFill/>
            <a:miter lim="800000"/>
            <a:headEnd/>
            <a:tailEnd/>
          </a:ln>
        </p:spPr>
      </p:pic>
      <p:pic>
        <p:nvPicPr>
          <p:cNvPr id="31" name="Picture 6" descr="disc orange"/>
          <p:cNvPicPr>
            <a:picLocks noChangeAspect="1" noChangeArrowheads="1"/>
          </p:cNvPicPr>
          <p:nvPr/>
        </p:nvPicPr>
        <p:blipFill>
          <a:blip r:embed="rId3" cstate="print">
            <a:lum bright="-6000"/>
          </a:blip>
          <a:srcRect/>
          <a:stretch>
            <a:fillRect/>
          </a:stretch>
        </p:blipFill>
        <p:spPr bwMode="gray">
          <a:xfrm>
            <a:off x="6858031" y="4999059"/>
            <a:ext cx="457200" cy="238125"/>
          </a:xfrm>
          <a:prstGeom prst="rect">
            <a:avLst/>
          </a:prstGeom>
          <a:noFill/>
          <a:ln w="3175">
            <a:noFill/>
            <a:miter lim="800000"/>
            <a:headEnd/>
            <a:tailEnd/>
          </a:ln>
        </p:spPr>
      </p:pic>
      <p:pic>
        <p:nvPicPr>
          <p:cNvPr id="32" name="Picture 6" descr="disc orange"/>
          <p:cNvPicPr>
            <a:picLocks noChangeAspect="1" noChangeArrowheads="1"/>
          </p:cNvPicPr>
          <p:nvPr/>
        </p:nvPicPr>
        <p:blipFill>
          <a:blip r:embed="rId3" cstate="print">
            <a:lum bright="-6000"/>
          </a:blip>
          <a:srcRect/>
          <a:stretch>
            <a:fillRect/>
          </a:stretch>
        </p:blipFill>
        <p:spPr bwMode="gray">
          <a:xfrm>
            <a:off x="6858031" y="5141933"/>
            <a:ext cx="457200" cy="239712"/>
          </a:xfrm>
          <a:prstGeom prst="rect">
            <a:avLst/>
          </a:prstGeom>
          <a:noFill/>
          <a:ln w="3175">
            <a:noFill/>
            <a:miter lim="800000"/>
            <a:headEnd/>
            <a:tailEnd/>
          </a:ln>
        </p:spPr>
      </p:pic>
      <p:pic>
        <p:nvPicPr>
          <p:cNvPr id="33" name="Picture 6" descr="disc orange"/>
          <p:cNvPicPr>
            <a:picLocks noChangeAspect="1" noChangeArrowheads="1"/>
          </p:cNvPicPr>
          <p:nvPr/>
        </p:nvPicPr>
        <p:blipFill>
          <a:blip r:embed="rId3" cstate="print">
            <a:lum bright="-6000"/>
          </a:blip>
          <a:srcRect/>
          <a:stretch>
            <a:fillRect/>
          </a:stretch>
        </p:blipFill>
        <p:spPr bwMode="gray">
          <a:xfrm>
            <a:off x="6858031" y="5286396"/>
            <a:ext cx="457200" cy="239713"/>
          </a:xfrm>
          <a:prstGeom prst="rect">
            <a:avLst/>
          </a:prstGeom>
          <a:noFill/>
          <a:ln w="3175">
            <a:noFill/>
            <a:miter lim="800000"/>
            <a:headEnd/>
            <a:tailEnd/>
          </a:ln>
        </p:spPr>
      </p:pic>
      <p:pic>
        <p:nvPicPr>
          <p:cNvPr id="34" name="Picture 5" descr="Disk 312"/>
          <p:cNvPicPr>
            <a:picLocks noChangeAspect="1" noChangeArrowheads="1"/>
          </p:cNvPicPr>
          <p:nvPr/>
        </p:nvPicPr>
        <p:blipFill>
          <a:blip r:embed="rId4" cstate="print"/>
          <a:srcRect/>
          <a:stretch>
            <a:fillRect/>
          </a:stretch>
        </p:blipFill>
        <p:spPr bwMode="gray">
          <a:xfrm>
            <a:off x="7735920" y="4975246"/>
            <a:ext cx="454025" cy="239713"/>
          </a:xfrm>
          <a:prstGeom prst="rect">
            <a:avLst/>
          </a:prstGeom>
          <a:noFill/>
          <a:ln w="9525">
            <a:noFill/>
            <a:miter lim="800000"/>
            <a:headEnd/>
            <a:tailEnd/>
          </a:ln>
        </p:spPr>
      </p:pic>
      <p:pic>
        <p:nvPicPr>
          <p:cNvPr id="35" name="Picture 5" descr="Disk 312"/>
          <p:cNvPicPr>
            <a:picLocks noChangeAspect="1" noChangeArrowheads="1"/>
          </p:cNvPicPr>
          <p:nvPr/>
        </p:nvPicPr>
        <p:blipFill>
          <a:blip r:embed="rId4" cstate="print"/>
          <a:srcRect/>
          <a:stretch>
            <a:fillRect/>
          </a:stretch>
        </p:blipFill>
        <p:spPr bwMode="gray">
          <a:xfrm>
            <a:off x="7735920" y="5141933"/>
            <a:ext cx="454025" cy="239712"/>
          </a:xfrm>
          <a:prstGeom prst="rect">
            <a:avLst/>
          </a:prstGeom>
          <a:noFill/>
          <a:ln w="9525">
            <a:noFill/>
            <a:miter lim="800000"/>
            <a:headEnd/>
            <a:tailEnd/>
          </a:ln>
        </p:spPr>
      </p:pic>
      <p:pic>
        <p:nvPicPr>
          <p:cNvPr id="36" name="Picture 5" descr="Disk 312"/>
          <p:cNvPicPr>
            <a:picLocks noChangeAspect="1" noChangeArrowheads="1"/>
          </p:cNvPicPr>
          <p:nvPr/>
        </p:nvPicPr>
        <p:blipFill>
          <a:blip r:embed="rId4" cstate="print"/>
          <a:srcRect/>
          <a:stretch>
            <a:fillRect/>
          </a:stretch>
        </p:blipFill>
        <p:spPr bwMode="gray">
          <a:xfrm>
            <a:off x="7735920" y="5286396"/>
            <a:ext cx="454025" cy="239713"/>
          </a:xfrm>
          <a:prstGeom prst="rect">
            <a:avLst/>
          </a:prstGeom>
          <a:noFill/>
          <a:ln w="9525">
            <a:noFill/>
            <a:miter lim="800000"/>
            <a:headEnd/>
            <a:tailEnd/>
          </a:ln>
        </p:spPr>
      </p:pic>
      <p:pic>
        <p:nvPicPr>
          <p:cNvPr id="37" name="Picture 5" descr="Disk 312"/>
          <p:cNvPicPr>
            <a:picLocks noChangeAspect="1" noChangeArrowheads="1"/>
          </p:cNvPicPr>
          <p:nvPr/>
        </p:nvPicPr>
        <p:blipFill>
          <a:blip r:embed="rId4" cstate="print"/>
          <a:srcRect/>
          <a:stretch>
            <a:fillRect/>
          </a:stretch>
        </p:blipFill>
        <p:spPr bwMode="gray">
          <a:xfrm>
            <a:off x="8286782" y="4975246"/>
            <a:ext cx="455613" cy="239713"/>
          </a:xfrm>
          <a:prstGeom prst="rect">
            <a:avLst/>
          </a:prstGeom>
          <a:noFill/>
          <a:ln w="9525">
            <a:noFill/>
            <a:miter lim="800000"/>
            <a:headEnd/>
            <a:tailEnd/>
          </a:ln>
        </p:spPr>
      </p:pic>
      <p:pic>
        <p:nvPicPr>
          <p:cNvPr id="38" name="Picture 5" descr="Disk 312"/>
          <p:cNvPicPr>
            <a:picLocks noChangeAspect="1" noChangeArrowheads="1"/>
          </p:cNvPicPr>
          <p:nvPr/>
        </p:nvPicPr>
        <p:blipFill>
          <a:blip r:embed="rId4" cstate="print"/>
          <a:srcRect/>
          <a:stretch>
            <a:fillRect/>
          </a:stretch>
        </p:blipFill>
        <p:spPr bwMode="gray">
          <a:xfrm>
            <a:off x="8286782" y="5141933"/>
            <a:ext cx="455613" cy="239712"/>
          </a:xfrm>
          <a:prstGeom prst="rect">
            <a:avLst/>
          </a:prstGeom>
          <a:noFill/>
          <a:ln w="9525">
            <a:noFill/>
            <a:miter lim="800000"/>
            <a:headEnd/>
            <a:tailEnd/>
          </a:ln>
        </p:spPr>
      </p:pic>
      <p:pic>
        <p:nvPicPr>
          <p:cNvPr id="39" name="Picture 5" descr="Disk 312"/>
          <p:cNvPicPr>
            <a:picLocks noChangeAspect="1" noChangeArrowheads="1"/>
          </p:cNvPicPr>
          <p:nvPr/>
        </p:nvPicPr>
        <p:blipFill>
          <a:blip r:embed="rId4" cstate="print"/>
          <a:srcRect/>
          <a:stretch>
            <a:fillRect/>
          </a:stretch>
        </p:blipFill>
        <p:spPr bwMode="gray">
          <a:xfrm>
            <a:off x="8286782" y="5286396"/>
            <a:ext cx="455613" cy="239713"/>
          </a:xfrm>
          <a:prstGeom prst="rect">
            <a:avLst/>
          </a:prstGeom>
          <a:noFill/>
          <a:ln w="9525">
            <a:noFill/>
            <a:miter lim="800000"/>
            <a:headEnd/>
            <a:tailEnd/>
          </a:ln>
        </p:spPr>
      </p:pic>
      <p:sp>
        <p:nvSpPr>
          <p:cNvPr id="40" name="TextBox 65"/>
          <p:cNvSpPr txBox="1">
            <a:spLocks noChangeArrowheads="1"/>
          </p:cNvSpPr>
          <p:nvPr/>
        </p:nvSpPr>
        <p:spPr bwMode="auto">
          <a:xfrm>
            <a:off x="6215095" y="5715020"/>
            <a:ext cx="1223962" cy="357480"/>
          </a:xfrm>
          <a:prstGeom prst="rect">
            <a:avLst/>
          </a:prstGeom>
          <a:noFill/>
          <a:ln w="9525">
            <a:noFill/>
            <a:miter lim="800000"/>
            <a:headEnd/>
            <a:tailEnd/>
          </a:ln>
        </p:spPr>
        <p:txBody>
          <a:bodyPr lIns="91396" tIns="45697" rIns="91396" bIns="45697">
            <a:spAutoFit/>
          </a:bodyPr>
          <a:lstStyle/>
          <a:p>
            <a:r>
              <a:rPr lang="en-US" altLang="zh-CN" sz="1700" b="1" dirty="0">
                <a:solidFill>
                  <a:srgbClr val="000000"/>
                </a:solidFill>
                <a:latin typeface="微软雅黑" pitchFamily="34" charset="-122"/>
              </a:rPr>
              <a:t>SAS</a:t>
            </a:r>
            <a:r>
              <a:rPr lang="zh-CN" altLang="en-US" sz="1700" b="1" dirty="0">
                <a:solidFill>
                  <a:srgbClr val="000000"/>
                </a:solidFill>
                <a:latin typeface="微软雅黑" pitchFamily="34" charset="-122"/>
              </a:rPr>
              <a:t>硬盘</a:t>
            </a:r>
          </a:p>
        </p:txBody>
      </p:sp>
      <p:sp>
        <p:nvSpPr>
          <p:cNvPr id="41" name="TextBox 66"/>
          <p:cNvSpPr txBox="1">
            <a:spLocks noChangeArrowheads="1"/>
          </p:cNvSpPr>
          <p:nvPr/>
        </p:nvSpPr>
        <p:spPr bwMode="auto">
          <a:xfrm>
            <a:off x="7715281" y="5715020"/>
            <a:ext cx="1143000" cy="357480"/>
          </a:xfrm>
          <a:prstGeom prst="rect">
            <a:avLst/>
          </a:prstGeom>
          <a:noFill/>
          <a:ln w="9525">
            <a:noFill/>
            <a:miter lim="800000"/>
            <a:headEnd/>
            <a:tailEnd/>
          </a:ln>
        </p:spPr>
        <p:txBody>
          <a:bodyPr lIns="91396" tIns="45697" rIns="91396" bIns="45697">
            <a:spAutoFit/>
          </a:bodyPr>
          <a:lstStyle/>
          <a:p>
            <a:r>
              <a:rPr lang="en-US" altLang="zh-CN" sz="1700" b="1" dirty="0">
                <a:solidFill>
                  <a:srgbClr val="000000"/>
                </a:solidFill>
                <a:latin typeface="微软雅黑" pitchFamily="34" charset="-122"/>
              </a:rPr>
              <a:t>SSD</a:t>
            </a:r>
            <a:r>
              <a:rPr lang="zh-CN" altLang="en-US" sz="1700" b="1" dirty="0">
                <a:solidFill>
                  <a:srgbClr val="000000"/>
                </a:solidFill>
                <a:latin typeface="微软雅黑" pitchFamily="34" charset="-122"/>
              </a:rPr>
              <a:t>硬盘</a:t>
            </a:r>
          </a:p>
        </p:txBody>
      </p:sp>
      <p:pic>
        <p:nvPicPr>
          <p:cNvPr id="42" name="Picture 6" descr="disc orange"/>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5226992" y="4139855"/>
            <a:ext cx="845234" cy="515754"/>
          </a:xfrm>
          <a:prstGeom prst="rect">
            <a:avLst/>
          </a:prstGeom>
          <a:noFill/>
          <a:ln w="3175">
            <a:noFill/>
            <a:miter lim="800000"/>
            <a:headEnd/>
            <a:tailEnd/>
          </a:ln>
        </p:spPr>
      </p:pic>
      <p:grpSp>
        <p:nvGrpSpPr>
          <p:cNvPr id="2" name="组合 105"/>
          <p:cNvGrpSpPr>
            <a:grpSpLocks/>
          </p:cNvGrpSpPr>
          <p:nvPr/>
        </p:nvGrpSpPr>
        <p:grpSpPr bwMode="auto">
          <a:xfrm>
            <a:off x="5172106" y="2857520"/>
            <a:ext cx="900113" cy="1309688"/>
            <a:chOff x="4743457" y="3416858"/>
            <a:chExt cx="900113" cy="1310168"/>
          </a:xfrm>
        </p:grpSpPr>
        <p:grpSp>
          <p:nvGrpSpPr>
            <p:cNvPr id="3" name="组合 85"/>
            <p:cNvGrpSpPr>
              <a:grpSpLocks/>
            </p:cNvGrpSpPr>
            <p:nvPr/>
          </p:nvGrpSpPr>
          <p:grpSpPr bwMode="auto">
            <a:xfrm>
              <a:off x="4743457" y="3416858"/>
              <a:ext cx="900113" cy="883682"/>
              <a:chOff x="4214810" y="3416858"/>
              <a:chExt cx="900113" cy="883682"/>
            </a:xfrm>
          </p:grpSpPr>
          <p:pic>
            <p:nvPicPr>
              <p:cNvPr id="46" name="Picture 1"/>
              <p:cNvPicPr>
                <a:picLocks noChangeAspect="1" noChangeArrowheads="1"/>
              </p:cNvPicPr>
              <p:nvPr/>
            </p:nvPicPr>
            <p:blipFill>
              <a:blip r:embed="rId5" cstate="print"/>
              <a:srcRect/>
              <a:stretch>
                <a:fillRect/>
              </a:stretch>
            </p:blipFill>
            <p:spPr bwMode="auto">
              <a:xfrm>
                <a:off x="4286248" y="3786190"/>
                <a:ext cx="828675" cy="514350"/>
              </a:xfrm>
              <a:prstGeom prst="rect">
                <a:avLst/>
              </a:prstGeom>
              <a:noFill/>
              <a:ln w="9525">
                <a:noFill/>
                <a:miter lim="800000"/>
                <a:headEnd/>
                <a:tailEnd/>
              </a:ln>
            </p:spPr>
          </p:pic>
          <p:sp>
            <p:nvSpPr>
              <p:cNvPr id="47" name="TextBox 83"/>
              <p:cNvSpPr txBox="1">
                <a:spLocks noChangeArrowheads="1"/>
              </p:cNvSpPr>
              <p:nvPr/>
            </p:nvSpPr>
            <p:spPr bwMode="auto">
              <a:xfrm>
                <a:off x="4214810" y="3416858"/>
                <a:ext cx="877163" cy="369332"/>
              </a:xfrm>
              <a:prstGeom prst="rect">
                <a:avLst/>
              </a:prstGeom>
              <a:noFill/>
              <a:ln w="9525">
                <a:noFill/>
                <a:miter lim="800000"/>
                <a:headEnd/>
                <a:tailEnd/>
              </a:ln>
            </p:spPr>
            <p:txBody>
              <a:bodyPr wrap="none">
                <a:spAutoFit/>
              </a:bodyPr>
              <a:lstStyle/>
              <a:p>
                <a:r>
                  <a:rPr lang="zh-CN" altLang="en-US">
                    <a:latin typeface="Calibri" pitchFamily="34" charset="0"/>
                  </a:rPr>
                  <a:t>应用一</a:t>
                </a:r>
              </a:p>
            </p:txBody>
          </p:sp>
        </p:grpSp>
        <p:sp>
          <p:nvSpPr>
            <p:cNvPr id="45" name="TextBox 100"/>
            <p:cNvSpPr txBox="1">
              <a:spLocks noChangeArrowheads="1"/>
            </p:cNvSpPr>
            <p:nvPr/>
          </p:nvSpPr>
          <p:spPr bwMode="auto">
            <a:xfrm>
              <a:off x="4857752" y="4357694"/>
              <a:ext cx="711541" cy="369332"/>
            </a:xfrm>
            <a:prstGeom prst="rect">
              <a:avLst/>
            </a:prstGeom>
            <a:noFill/>
            <a:ln w="9525">
              <a:noFill/>
              <a:miter lim="800000"/>
              <a:headEnd/>
              <a:tailEnd/>
            </a:ln>
          </p:spPr>
          <p:txBody>
            <a:bodyPr wrap="none">
              <a:spAutoFit/>
            </a:bodyPr>
            <a:lstStyle/>
            <a:p>
              <a:r>
                <a:rPr lang="en-US" altLang="zh-CN">
                  <a:latin typeface="Calibri" pitchFamily="34" charset="0"/>
                </a:rPr>
                <a:t>LVM1</a:t>
              </a:r>
              <a:endParaRPr lang="zh-CN" altLang="en-US">
                <a:latin typeface="Calibri" pitchFamily="34" charset="0"/>
              </a:endParaRPr>
            </a:p>
          </p:txBody>
        </p:sp>
      </p:grpSp>
      <p:grpSp>
        <p:nvGrpSpPr>
          <p:cNvPr id="43" name="组合 106"/>
          <p:cNvGrpSpPr>
            <a:grpSpLocks/>
          </p:cNvGrpSpPr>
          <p:nvPr/>
        </p:nvGrpSpPr>
        <p:grpSpPr bwMode="auto">
          <a:xfrm>
            <a:off x="6315106" y="2870221"/>
            <a:ext cx="900113" cy="1773238"/>
            <a:chOff x="5886465" y="3429000"/>
            <a:chExt cx="900113" cy="1773693"/>
          </a:xfrm>
        </p:grpSpPr>
        <p:grpSp>
          <p:nvGrpSpPr>
            <p:cNvPr id="44" name="组合 86"/>
            <p:cNvGrpSpPr>
              <a:grpSpLocks/>
            </p:cNvGrpSpPr>
            <p:nvPr/>
          </p:nvGrpSpPr>
          <p:grpSpPr bwMode="auto">
            <a:xfrm>
              <a:off x="5886465" y="3429000"/>
              <a:ext cx="900113" cy="883682"/>
              <a:chOff x="4214810" y="3416858"/>
              <a:chExt cx="900113" cy="883682"/>
            </a:xfrm>
          </p:grpSpPr>
          <p:pic>
            <p:nvPicPr>
              <p:cNvPr id="52" name="Picture 1"/>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4286248" y="3786190"/>
                <a:ext cx="828675" cy="514350"/>
              </a:xfrm>
              <a:prstGeom prst="rect">
                <a:avLst/>
              </a:prstGeom>
              <a:noFill/>
              <a:ln w="3175">
                <a:noFill/>
                <a:miter lim="800000"/>
                <a:headEnd/>
                <a:tailEnd/>
              </a:ln>
            </p:spPr>
          </p:pic>
          <p:sp>
            <p:nvSpPr>
              <p:cNvPr id="53" name="TextBox 88"/>
              <p:cNvSpPr txBox="1">
                <a:spLocks noChangeArrowheads="1"/>
              </p:cNvSpPr>
              <p:nvPr/>
            </p:nvSpPr>
            <p:spPr bwMode="auto">
              <a:xfrm>
                <a:off x="4214810" y="3416858"/>
                <a:ext cx="877163" cy="369332"/>
              </a:xfrm>
              <a:prstGeom prst="rect">
                <a:avLst/>
              </a:prstGeom>
              <a:noFill/>
              <a:ln w="9525">
                <a:noFill/>
                <a:miter lim="800000"/>
                <a:headEnd/>
                <a:tailEnd/>
              </a:ln>
            </p:spPr>
            <p:txBody>
              <a:bodyPr wrap="none">
                <a:spAutoFit/>
              </a:bodyPr>
              <a:lstStyle/>
              <a:p>
                <a:r>
                  <a:rPr lang="zh-CN" altLang="en-US">
                    <a:latin typeface="Calibri" pitchFamily="34" charset="0"/>
                  </a:rPr>
                  <a:t>应用二</a:t>
                </a:r>
              </a:p>
            </p:txBody>
          </p:sp>
        </p:grpSp>
        <p:pic>
          <p:nvPicPr>
            <p:cNvPr id="50" name="Picture 5" descr="Disk 312"/>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gray">
            <a:xfrm>
              <a:off x="5929322" y="4714884"/>
              <a:ext cx="857256" cy="487809"/>
            </a:xfrm>
            <a:prstGeom prst="rect">
              <a:avLst/>
            </a:prstGeom>
            <a:noFill/>
            <a:ln w="3175">
              <a:noFill/>
              <a:miter lim="800000"/>
              <a:headEnd/>
              <a:tailEnd/>
            </a:ln>
          </p:spPr>
        </p:pic>
        <p:sp>
          <p:nvSpPr>
            <p:cNvPr id="51" name="TextBox 101"/>
            <p:cNvSpPr txBox="1">
              <a:spLocks noChangeArrowheads="1"/>
            </p:cNvSpPr>
            <p:nvPr/>
          </p:nvSpPr>
          <p:spPr bwMode="auto">
            <a:xfrm>
              <a:off x="5929322" y="4357694"/>
              <a:ext cx="711541" cy="369332"/>
            </a:xfrm>
            <a:prstGeom prst="rect">
              <a:avLst/>
            </a:prstGeom>
            <a:noFill/>
            <a:ln w="9525">
              <a:noFill/>
              <a:miter lim="800000"/>
              <a:headEnd/>
              <a:tailEnd/>
            </a:ln>
          </p:spPr>
          <p:txBody>
            <a:bodyPr wrap="none">
              <a:spAutoFit/>
            </a:bodyPr>
            <a:lstStyle/>
            <a:p>
              <a:r>
                <a:rPr lang="en-US" altLang="zh-CN">
                  <a:latin typeface="Calibri" pitchFamily="34" charset="0"/>
                </a:rPr>
                <a:t>LVM2</a:t>
              </a:r>
              <a:endParaRPr lang="zh-CN" altLang="en-US">
                <a:latin typeface="Calibri" pitchFamily="34" charset="0"/>
              </a:endParaRPr>
            </a:p>
          </p:txBody>
        </p:sp>
      </p:grpSp>
      <p:sp>
        <p:nvSpPr>
          <p:cNvPr id="54" name="TextBox 104"/>
          <p:cNvSpPr txBox="1">
            <a:spLocks noChangeArrowheads="1"/>
          </p:cNvSpPr>
          <p:nvPr/>
        </p:nvSpPr>
        <p:spPr bwMode="auto">
          <a:xfrm>
            <a:off x="3098832" y="5005408"/>
            <a:ext cx="714375" cy="923925"/>
          </a:xfrm>
          <a:prstGeom prst="rect">
            <a:avLst/>
          </a:prstGeom>
          <a:noFill/>
          <a:ln w="9525">
            <a:noFill/>
            <a:miter lim="800000"/>
            <a:headEnd/>
            <a:tailEnd/>
          </a:ln>
        </p:spPr>
        <p:txBody>
          <a:bodyPr lIns="91428" tIns="45715" rIns="91428" bIns="45715">
            <a:spAutoFit/>
          </a:bodyPr>
          <a:lstStyle/>
          <a:p>
            <a:r>
              <a:rPr lang="zh-CN" altLang="en-US">
                <a:latin typeface="黑体" pitchFamily="49" charset="-122"/>
                <a:ea typeface="黑体" pitchFamily="49" charset="-122"/>
              </a:rPr>
              <a:t>虚拟存储池</a:t>
            </a:r>
          </a:p>
        </p:txBody>
      </p:sp>
      <p:grpSp>
        <p:nvGrpSpPr>
          <p:cNvPr id="48" name="组合 103"/>
          <p:cNvGrpSpPr>
            <a:grpSpLocks/>
          </p:cNvGrpSpPr>
          <p:nvPr/>
        </p:nvGrpSpPr>
        <p:grpSpPr bwMode="auto">
          <a:xfrm>
            <a:off x="7458107" y="2870220"/>
            <a:ext cx="900113" cy="1789113"/>
            <a:chOff x="7029473" y="3298266"/>
            <a:chExt cx="900113" cy="1789496"/>
          </a:xfrm>
        </p:grpSpPr>
        <p:grpSp>
          <p:nvGrpSpPr>
            <p:cNvPr id="49" name="组合 89"/>
            <p:cNvGrpSpPr>
              <a:grpSpLocks/>
            </p:cNvGrpSpPr>
            <p:nvPr/>
          </p:nvGrpSpPr>
          <p:grpSpPr bwMode="auto">
            <a:xfrm>
              <a:off x="7029473" y="3298266"/>
              <a:ext cx="900113" cy="883682"/>
              <a:chOff x="4214810" y="3416858"/>
              <a:chExt cx="900113" cy="883682"/>
            </a:xfrm>
          </p:grpSpPr>
          <p:pic>
            <p:nvPicPr>
              <p:cNvPr id="59" name="Picture 1"/>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4286248" y="3786190"/>
                <a:ext cx="828675" cy="514350"/>
              </a:xfrm>
              <a:prstGeom prst="rect">
                <a:avLst/>
              </a:prstGeom>
              <a:noFill/>
              <a:ln w="3175">
                <a:noFill/>
                <a:miter lim="800000"/>
                <a:headEnd/>
                <a:tailEnd/>
              </a:ln>
            </p:spPr>
          </p:pic>
          <p:sp>
            <p:nvSpPr>
              <p:cNvPr id="60" name="TextBox 91"/>
              <p:cNvSpPr txBox="1">
                <a:spLocks noChangeArrowheads="1"/>
              </p:cNvSpPr>
              <p:nvPr/>
            </p:nvSpPr>
            <p:spPr bwMode="auto">
              <a:xfrm>
                <a:off x="4214810" y="3416858"/>
                <a:ext cx="877163" cy="369332"/>
              </a:xfrm>
              <a:prstGeom prst="rect">
                <a:avLst/>
              </a:prstGeom>
              <a:noFill/>
              <a:ln w="9525">
                <a:noFill/>
                <a:miter lim="800000"/>
                <a:headEnd/>
                <a:tailEnd/>
              </a:ln>
            </p:spPr>
            <p:txBody>
              <a:bodyPr wrap="none">
                <a:spAutoFit/>
              </a:bodyPr>
              <a:lstStyle/>
              <a:p>
                <a:r>
                  <a:rPr lang="zh-CN" altLang="en-US">
                    <a:latin typeface="Calibri" pitchFamily="34" charset="0"/>
                  </a:rPr>
                  <a:t>应用三</a:t>
                </a:r>
              </a:p>
            </p:txBody>
          </p:sp>
        </p:grpSp>
        <p:sp>
          <p:nvSpPr>
            <p:cNvPr id="57" name="TextBox 102"/>
            <p:cNvSpPr txBox="1">
              <a:spLocks noChangeArrowheads="1"/>
            </p:cNvSpPr>
            <p:nvPr/>
          </p:nvSpPr>
          <p:spPr bwMode="auto">
            <a:xfrm>
              <a:off x="7143768" y="4226960"/>
              <a:ext cx="711541" cy="369332"/>
            </a:xfrm>
            <a:prstGeom prst="rect">
              <a:avLst/>
            </a:prstGeom>
            <a:noFill/>
            <a:ln w="9525">
              <a:noFill/>
              <a:miter lim="800000"/>
              <a:headEnd/>
              <a:tailEnd/>
            </a:ln>
          </p:spPr>
          <p:txBody>
            <a:bodyPr wrap="none">
              <a:spAutoFit/>
            </a:bodyPr>
            <a:lstStyle/>
            <a:p>
              <a:r>
                <a:rPr lang="en-US" altLang="zh-CN">
                  <a:latin typeface="Calibri" pitchFamily="34" charset="0"/>
                </a:rPr>
                <a:t>LVM3</a:t>
              </a:r>
              <a:endParaRPr lang="zh-CN" altLang="en-US">
                <a:latin typeface="Calibri" pitchFamily="34" charset="0"/>
              </a:endParaRPr>
            </a:p>
          </p:txBody>
        </p:sp>
        <p:pic>
          <p:nvPicPr>
            <p:cNvPr id="58" name="Picture 6" descr="disc orange"/>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gray">
            <a:xfrm>
              <a:off x="7072330" y="4572008"/>
              <a:ext cx="845234" cy="515754"/>
            </a:xfrm>
            <a:prstGeom prst="rect">
              <a:avLst/>
            </a:prstGeom>
            <a:noFill/>
            <a:ln w="3175">
              <a:noFill/>
              <a:miter lim="800000"/>
              <a:headEnd/>
              <a:tailEnd/>
            </a:ln>
          </p:spPr>
        </p:pic>
      </p:grpSp>
      <p:pic>
        <p:nvPicPr>
          <p:cNvPr id="61" name="Picture 6" descr="disc orange"/>
          <p:cNvPicPr>
            <a:picLocks noChangeAspect="1" noChangeArrowheads="1"/>
          </p:cNvPicPr>
          <p:nvPr/>
        </p:nvPicPr>
        <p:blipFill>
          <a:blip r:embed="rId3" cstate="print">
            <a:lum bright="-6000"/>
          </a:blip>
          <a:srcRect/>
          <a:stretch>
            <a:fillRect/>
          </a:stretch>
        </p:blipFill>
        <p:spPr bwMode="gray">
          <a:xfrm>
            <a:off x="6329394" y="5453083"/>
            <a:ext cx="457200" cy="239712"/>
          </a:xfrm>
          <a:prstGeom prst="rect">
            <a:avLst/>
          </a:prstGeom>
          <a:noFill/>
          <a:ln w="3175">
            <a:noFill/>
            <a:miter lim="800000"/>
            <a:headEnd/>
            <a:tailEnd/>
          </a:ln>
        </p:spPr>
      </p:pic>
      <p:pic>
        <p:nvPicPr>
          <p:cNvPr id="62" name="Picture 6" descr="disc orange"/>
          <p:cNvPicPr>
            <a:picLocks noChangeAspect="1" noChangeArrowheads="1"/>
          </p:cNvPicPr>
          <p:nvPr/>
        </p:nvPicPr>
        <p:blipFill>
          <a:blip r:embed="rId3" cstate="print">
            <a:lum bright="-6000"/>
          </a:blip>
          <a:srcRect/>
          <a:stretch>
            <a:fillRect/>
          </a:stretch>
        </p:blipFill>
        <p:spPr bwMode="gray">
          <a:xfrm>
            <a:off x="6858031" y="5453083"/>
            <a:ext cx="457200" cy="239712"/>
          </a:xfrm>
          <a:prstGeom prst="rect">
            <a:avLst/>
          </a:prstGeom>
          <a:noFill/>
          <a:ln w="3175">
            <a:noFill/>
            <a:miter lim="800000"/>
            <a:headEnd/>
            <a:tailEnd/>
          </a:ln>
        </p:spPr>
      </p:pic>
    </p:spTree>
    <p:extLst>
      <p:ext uri="{BB962C8B-B14F-4D97-AF65-F5344CB8AC3E}">
        <p14:creationId xmlns:p14="http://schemas.microsoft.com/office/powerpoint/2010/main" val="389171953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210175" y="2225455"/>
            <a:ext cx="1211040" cy="404598"/>
            <a:chOff x="1136" y="1243"/>
            <a:chExt cx="841" cy="281"/>
          </a:xfrm>
        </p:grpSpPr>
        <p:sp>
          <p:nvSpPr>
            <p:cNvPr id="3" name="Rectangle 5"/>
            <p:cNvSpPr>
              <a:spLocks noChangeArrowheads="1"/>
            </p:cNvSpPr>
            <p:nvPr/>
          </p:nvSpPr>
          <p:spPr bwMode="auto">
            <a:xfrm>
              <a:off x="1136" y="1243"/>
              <a:ext cx="127" cy="281"/>
            </a:xfrm>
            <a:prstGeom prst="rect">
              <a:avLst/>
            </a:prstGeom>
            <a:solidFill>
              <a:srgbClr val="C00000"/>
            </a:solidFill>
            <a:ln w="9525">
              <a:noFill/>
              <a:miter lim="800000"/>
              <a:headEnd/>
              <a:tailEnd/>
            </a:ln>
          </p:spPr>
          <p:txBody>
            <a:bodyPr wrap="none" anchor="ctr"/>
            <a:lstStyle/>
            <a:p>
              <a:pPr algn="ctr"/>
              <a:endParaRPr lang="zh-CN" altLang="zh-CN" b="1">
                <a:solidFill>
                  <a:srgbClr val="FFFFFF"/>
                </a:solidFill>
                <a:latin typeface="微软雅黑" pitchFamily="34" charset="-122"/>
                <a:cs typeface="Times New Roman" pitchFamily="18" charset="0"/>
              </a:endParaRPr>
            </a:p>
          </p:txBody>
        </p:sp>
        <p:sp>
          <p:nvSpPr>
            <p:cNvPr id="4" name="Text Box 6"/>
            <p:cNvSpPr txBox="1">
              <a:spLocks noChangeArrowheads="1"/>
            </p:cNvSpPr>
            <p:nvPr/>
          </p:nvSpPr>
          <p:spPr bwMode="auto">
            <a:xfrm>
              <a:off x="1381" y="1261"/>
              <a:ext cx="596" cy="257"/>
            </a:xfrm>
            <a:prstGeom prst="rect">
              <a:avLst/>
            </a:prstGeom>
            <a:noFill/>
            <a:ln w="9525">
              <a:noFill/>
              <a:miter lim="800000"/>
              <a:headEnd/>
              <a:tailEnd/>
            </a:ln>
          </p:spPr>
          <p:txBody>
            <a:bodyPr wrap="none">
              <a:spAutoFit/>
            </a:bodyPr>
            <a:lstStyle/>
            <a:p>
              <a:r>
                <a:rPr lang="en-US" altLang="zh-CN" b="1" dirty="0">
                  <a:solidFill>
                    <a:srgbClr val="FFFFFF"/>
                  </a:solidFill>
                  <a:latin typeface="微软雅黑" pitchFamily="34" charset="-122"/>
                  <a:cs typeface="Times New Roman" pitchFamily="18" charset="0"/>
                </a:rPr>
                <a:t>waste</a:t>
              </a:r>
            </a:p>
          </p:txBody>
        </p:sp>
      </p:grpSp>
      <p:grpSp>
        <p:nvGrpSpPr>
          <p:cNvPr id="5" name="Group 7"/>
          <p:cNvGrpSpPr>
            <a:grpSpLocks/>
          </p:cNvGrpSpPr>
          <p:nvPr/>
        </p:nvGrpSpPr>
        <p:grpSpPr bwMode="auto">
          <a:xfrm>
            <a:off x="3481695" y="2234096"/>
            <a:ext cx="1537921" cy="393079"/>
            <a:chOff x="2019" y="1249"/>
            <a:chExt cx="1068" cy="273"/>
          </a:xfrm>
        </p:grpSpPr>
        <p:sp>
          <p:nvSpPr>
            <p:cNvPr id="6" name="Rectangle 8"/>
            <p:cNvSpPr>
              <a:spLocks noChangeArrowheads="1"/>
            </p:cNvSpPr>
            <p:nvPr/>
          </p:nvSpPr>
          <p:spPr bwMode="auto">
            <a:xfrm>
              <a:off x="2019" y="1249"/>
              <a:ext cx="244" cy="273"/>
            </a:xfrm>
            <a:prstGeom prst="rect">
              <a:avLst/>
            </a:prstGeom>
            <a:solidFill>
              <a:schemeClr val="accent6">
                <a:lumMod val="75000"/>
              </a:schemeClr>
            </a:solidFill>
            <a:ln w="9525" algn="ctr">
              <a:noFill/>
              <a:miter lim="800000"/>
              <a:headEnd/>
              <a:tailEnd/>
            </a:ln>
          </p:spPr>
          <p:txBody>
            <a:bodyPr wrap="none" anchor="ctr"/>
            <a:lstStyle/>
            <a:p>
              <a:pPr algn="ctr"/>
              <a:endParaRPr lang="zh-CN" altLang="zh-CN" b="1">
                <a:solidFill>
                  <a:srgbClr val="FFFFFF"/>
                </a:solidFill>
                <a:latin typeface="微软雅黑" pitchFamily="34" charset="-122"/>
                <a:cs typeface="Times New Roman" pitchFamily="18" charset="0"/>
              </a:endParaRPr>
            </a:p>
          </p:txBody>
        </p:sp>
        <p:sp>
          <p:nvSpPr>
            <p:cNvPr id="7" name="Text Box 9"/>
            <p:cNvSpPr txBox="1">
              <a:spLocks noChangeArrowheads="1"/>
            </p:cNvSpPr>
            <p:nvPr/>
          </p:nvSpPr>
          <p:spPr bwMode="auto">
            <a:xfrm>
              <a:off x="2491" y="1261"/>
              <a:ext cx="596" cy="257"/>
            </a:xfrm>
            <a:prstGeom prst="rect">
              <a:avLst/>
            </a:prstGeom>
            <a:noFill/>
            <a:ln w="9525">
              <a:noFill/>
              <a:miter lim="800000"/>
              <a:headEnd/>
              <a:tailEnd/>
            </a:ln>
          </p:spPr>
          <p:txBody>
            <a:bodyPr wrap="none">
              <a:spAutoFit/>
            </a:bodyPr>
            <a:lstStyle/>
            <a:p>
              <a:r>
                <a:rPr lang="en-US" altLang="zh-CN" b="1" dirty="0">
                  <a:solidFill>
                    <a:srgbClr val="FFFFFF"/>
                  </a:solidFill>
                  <a:latin typeface="微软雅黑" pitchFamily="34" charset="-122"/>
                  <a:cs typeface="Times New Roman" pitchFamily="18" charset="0"/>
                </a:rPr>
                <a:t>waste</a:t>
              </a:r>
            </a:p>
          </p:txBody>
        </p:sp>
      </p:grpSp>
      <p:grpSp>
        <p:nvGrpSpPr>
          <p:cNvPr id="8" name="Group 10"/>
          <p:cNvGrpSpPr>
            <a:grpSpLocks/>
          </p:cNvGrpSpPr>
          <p:nvPr/>
        </p:nvGrpSpPr>
        <p:grpSpPr bwMode="auto">
          <a:xfrm>
            <a:off x="5217839" y="2229777"/>
            <a:ext cx="1444320" cy="398838"/>
            <a:chOff x="3217" y="1246"/>
            <a:chExt cx="1003" cy="277"/>
          </a:xfrm>
          <a:solidFill>
            <a:srgbClr val="009999"/>
          </a:solidFill>
        </p:grpSpPr>
        <p:sp>
          <p:nvSpPr>
            <p:cNvPr id="9" name="Rectangle 11"/>
            <p:cNvSpPr>
              <a:spLocks noChangeArrowheads="1"/>
            </p:cNvSpPr>
            <p:nvPr/>
          </p:nvSpPr>
          <p:spPr bwMode="auto">
            <a:xfrm>
              <a:off x="3217" y="1246"/>
              <a:ext cx="1003" cy="277"/>
            </a:xfrm>
            <a:prstGeom prst="rect">
              <a:avLst/>
            </a:prstGeom>
            <a:solidFill>
              <a:srgbClr val="0070C0"/>
            </a:solidFill>
            <a:ln w="9525" algn="ctr">
              <a:noFill/>
              <a:miter lim="800000"/>
              <a:headEnd/>
              <a:tailEnd/>
            </a:ln>
          </p:spPr>
          <p:txBody>
            <a:bodyPr wrap="none" anchor="ctr"/>
            <a:lstStyle/>
            <a:p>
              <a:pPr algn="ctr"/>
              <a:endParaRPr lang="zh-CN" altLang="zh-CN" b="1">
                <a:solidFill>
                  <a:srgbClr val="FFFFFF"/>
                </a:solidFill>
                <a:latin typeface="微软雅黑" pitchFamily="34" charset="-122"/>
                <a:cs typeface="Times New Roman" pitchFamily="18" charset="0"/>
              </a:endParaRPr>
            </a:p>
          </p:txBody>
        </p:sp>
        <p:sp>
          <p:nvSpPr>
            <p:cNvPr id="10" name="Text Box 12"/>
            <p:cNvSpPr txBox="1">
              <a:spLocks noChangeArrowheads="1"/>
            </p:cNvSpPr>
            <p:nvPr/>
          </p:nvSpPr>
          <p:spPr bwMode="auto">
            <a:xfrm>
              <a:off x="3251" y="1255"/>
              <a:ext cx="924" cy="257"/>
            </a:xfrm>
            <a:prstGeom prst="rect">
              <a:avLst/>
            </a:prstGeom>
            <a:solidFill>
              <a:srgbClr val="0070C0"/>
            </a:solidFill>
            <a:ln w="9525">
              <a:noFill/>
              <a:miter lim="800000"/>
              <a:headEnd/>
              <a:tailEnd/>
            </a:ln>
          </p:spPr>
          <p:txBody>
            <a:bodyPr>
              <a:spAutoFit/>
            </a:bodyPr>
            <a:lstStyle/>
            <a:p>
              <a:r>
                <a:rPr lang="zh-CN" altLang="en-US" b="1" dirty="0" smtClean="0">
                  <a:solidFill>
                    <a:srgbClr val="FFFFFF"/>
                  </a:solidFill>
                  <a:latin typeface="微软雅黑" pitchFamily="34" charset="-122"/>
                  <a:cs typeface="Times New Roman" pitchFamily="18" charset="0"/>
                </a:rPr>
                <a:t>空间不足</a:t>
              </a:r>
              <a:endParaRPr lang="en-US" altLang="zh-CN" b="1" dirty="0">
                <a:solidFill>
                  <a:srgbClr val="FFFFFF"/>
                </a:solidFill>
                <a:latin typeface="微软雅黑" pitchFamily="34" charset="-122"/>
                <a:cs typeface="Times New Roman" pitchFamily="18" charset="0"/>
              </a:endParaRPr>
            </a:p>
          </p:txBody>
        </p:sp>
      </p:grpSp>
      <p:sp>
        <p:nvSpPr>
          <p:cNvPr id="11" name="Text Box 13"/>
          <p:cNvSpPr txBox="1">
            <a:spLocks noChangeArrowheads="1"/>
          </p:cNvSpPr>
          <p:nvPr/>
        </p:nvSpPr>
        <p:spPr bwMode="auto">
          <a:xfrm>
            <a:off x="136226" y="2227999"/>
            <a:ext cx="1098088" cy="362885"/>
          </a:xfrm>
          <a:prstGeom prst="rect">
            <a:avLst/>
          </a:prstGeom>
          <a:noFill/>
          <a:ln w="9525">
            <a:noFill/>
            <a:miter lim="800000"/>
            <a:headEnd/>
            <a:tailEnd/>
          </a:ln>
        </p:spPr>
        <p:txBody>
          <a:bodyPr wrap="none" lIns="82926" tIns="41463" rIns="82926" bIns="41463">
            <a:spAutoFit/>
          </a:bodyPr>
          <a:lstStyle/>
          <a:p>
            <a:pPr algn="r"/>
            <a:r>
              <a:rPr lang="zh-CN" altLang="en-US" b="1" dirty="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传统</a:t>
            </a:r>
            <a:r>
              <a:rPr lang="zh-CN" altLang="en-US" b="1" dirty="0" smtClean="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方式</a:t>
            </a:r>
            <a:endParaRPr lang="zh-CN" altLang="en-US" b="1" dirty="0">
              <a:solidFill>
                <a:prstClr val="black"/>
              </a:solidFill>
              <a:effectLst>
                <a:outerShdw blurRad="38100" dist="38100" dir="2700000" algn="tl">
                  <a:srgbClr val="000000">
                    <a:alpha val="43137"/>
                  </a:srgbClr>
                </a:outerShdw>
              </a:effectLst>
              <a:latin typeface="微软雅黑" pitchFamily="34" charset="-122"/>
              <a:cs typeface="Times New Roman" pitchFamily="18" charset="0"/>
            </a:endParaRPr>
          </a:p>
        </p:txBody>
      </p:sp>
      <p:sp>
        <p:nvSpPr>
          <p:cNvPr id="12" name="Rectangle 15"/>
          <p:cNvSpPr>
            <a:spLocks noChangeArrowheads="1"/>
          </p:cNvSpPr>
          <p:nvPr/>
        </p:nvSpPr>
        <p:spPr bwMode="auto">
          <a:xfrm>
            <a:off x="2381535" y="1566005"/>
            <a:ext cx="861120" cy="306688"/>
          </a:xfrm>
          <a:prstGeom prst="rect">
            <a:avLst/>
          </a:prstGeom>
          <a:solidFill>
            <a:srgbClr val="C00000"/>
          </a:solidFill>
          <a:ln w="9525">
            <a:noFill/>
            <a:miter lim="800000"/>
            <a:headEnd/>
            <a:tailEnd/>
          </a:ln>
        </p:spPr>
        <p:txBody>
          <a:bodyPr wrap="none" lIns="82926" tIns="41463" rIns="82926" bIns="41463" anchor="ctr"/>
          <a:lstStyle/>
          <a:p>
            <a:pPr algn="ctr"/>
            <a:r>
              <a:rPr lang="en-US" altLang="zh-CN" dirty="0" smtClean="0">
                <a:solidFill>
                  <a:srgbClr val="FFFFFF"/>
                </a:solidFill>
                <a:latin typeface="微软雅黑" pitchFamily="34" charset="-122"/>
                <a:cs typeface="Times New Roman" pitchFamily="18" charset="0"/>
              </a:rPr>
              <a:t>LUN1</a:t>
            </a:r>
            <a:endParaRPr lang="en-US" altLang="zh-CN" dirty="0">
              <a:solidFill>
                <a:srgbClr val="FFFFFF"/>
              </a:solidFill>
              <a:latin typeface="微软雅黑" pitchFamily="34" charset="-122"/>
              <a:cs typeface="Times New Roman" pitchFamily="18" charset="0"/>
            </a:endParaRPr>
          </a:p>
        </p:txBody>
      </p:sp>
      <p:sp>
        <p:nvSpPr>
          <p:cNvPr id="13" name="Rectangle 16"/>
          <p:cNvSpPr>
            <a:spLocks noChangeArrowheads="1"/>
          </p:cNvSpPr>
          <p:nvPr/>
        </p:nvSpPr>
        <p:spPr bwMode="auto">
          <a:xfrm>
            <a:off x="3886334" y="1566005"/>
            <a:ext cx="861120" cy="306688"/>
          </a:xfrm>
          <a:prstGeom prst="rect">
            <a:avLst/>
          </a:prstGeom>
          <a:solidFill>
            <a:schemeClr val="accent6">
              <a:lumMod val="75000"/>
            </a:schemeClr>
          </a:solidFill>
          <a:ln w="9525">
            <a:noFill/>
            <a:miter lim="800000"/>
            <a:headEnd/>
            <a:tailEnd/>
          </a:ln>
        </p:spPr>
        <p:txBody>
          <a:bodyPr wrap="none" lIns="82926" tIns="41463" rIns="82926" bIns="41463" anchor="ctr"/>
          <a:lstStyle/>
          <a:p>
            <a:pPr algn="ctr"/>
            <a:r>
              <a:rPr lang="en-US" altLang="zh-CN" dirty="0" smtClean="0">
                <a:solidFill>
                  <a:srgbClr val="FFFFFF"/>
                </a:solidFill>
                <a:latin typeface="微软雅黑" pitchFamily="34" charset="-122"/>
                <a:cs typeface="Times New Roman" pitchFamily="18" charset="0"/>
              </a:rPr>
              <a:t>LUN</a:t>
            </a:r>
            <a:r>
              <a:rPr lang="zh-CN" altLang="en-US" dirty="0" smtClean="0">
                <a:solidFill>
                  <a:srgbClr val="FFFFFF"/>
                </a:solidFill>
                <a:latin typeface="微软雅黑" pitchFamily="34" charset="-122"/>
                <a:cs typeface="Times New Roman" pitchFamily="18" charset="0"/>
              </a:rPr>
              <a:t> </a:t>
            </a:r>
            <a:r>
              <a:rPr lang="en-US" altLang="zh-CN" dirty="0">
                <a:solidFill>
                  <a:srgbClr val="FFFFFF"/>
                </a:solidFill>
                <a:latin typeface="微软雅黑" pitchFamily="34" charset="-122"/>
                <a:cs typeface="Times New Roman" pitchFamily="18" charset="0"/>
              </a:rPr>
              <a:t>2</a:t>
            </a:r>
          </a:p>
        </p:txBody>
      </p:sp>
      <p:sp>
        <p:nvSpPr>
          <p:cNvPr id="14" name="Rectangle 17"/>
          <p:cNvSpPr>
            <a:spLocks noChangeArrowheads="1"/>
          </p:cNvSpPr>
          <p:nvPr/>
        </p:nvSpPr>
        <p:spPr bwMode="auto">
          <a:xfrm>
            <a:off x="5491935" y="1566005"/>
            <a:ext cx="861120" cy="306688"/>
          </a:xfrm>
          <a:prstGeom prst="rect">
            <a:avLst/>
          </a:prstGeom>
          <a:solidFill>
            <a:srgbClr val="0070C0"/>
          </a:solidFill>
          <a:ln w="9525">
            <a:noFill/>
            <a:miter lim="800000"/>
            <a:headEnd/>
            <a:tailEnd/>
          </a:ln>
        </p:spPr>
        <p:txBody>
          <a:bodyPr wrap="none" lIns="82926" tIns="41463" rIns="82926" bIns="41463" anchor="ctr"/>
          <a:lstStyle/>
          <a:p>
            <a:pPr algn="ctr"/>
            <a:r>
              <a:rPr lang="en-US" altLang="zh-CN" dirty="0" smtClean="0">
                <a:solidFill>
                  <a:srgbClr val="FFFFFF"/>
                </a:solidFill>
                <a:latin typeface="微软雅黑" pitchFamily="34" charset="-122"/>
                <a:cs typeface="Times New Roman" pitchFamily="18" charset="0"/>
              </a:rPr>
              <a:t>LUN3</a:t>
            </a:r>
            <a:endParaRPr lang="en-US" altLang="zh-CN" dirty="0">
              <a:solidFill>
                <a:srgbClr val="FFFFFF"/>
              </a:solidFill>
              <a:latin typeface="微软雅黑" pitchFamily="34" charset="-122"/>
              <a:cs typeface="Times New Roman" pitchFamily="18" charset="0"/>
            </a:endParaRPr>
          </a:p>
        </p:txBody>
      </p:sp>
      <p:sp>
        <p:nvSpPr>
          <p:cNvPr id="15" name="Rectangle 18"/>
          <p:cNvSpPr>
            <a:spLocks noChangeArrowheads="1"/>
          </p:cNvSpPr>
          <p:nvPr/>
        </p:nvSpPr>
        <p:spPr bwMode="auto">
          <a:xfrm>
            <a:off x="2208735" y="2234096"/>
            <a:ext cx="4445280" cy="393079"/>
          </a:xfrm>
          <a:prstGeom prst="rect">
            <a:avLst/>
          </a:prstGeom>
          <a:noFill/>
          <a:ln w="38100">
            <a:solidFill>
              <a:schemeClr val="tx1"/>
            </a:solidFill>
            <a:miter lim="800000"/>
            <a:headEnd/>
            <a:tailEnd/>
          </a:ln>
        </p:spPr>
        <p:txBody>
          <a:bodyPr wrap="none" lIns="82926" tIns="41463" rIns="82926" bIns="41463" anchor="ctr"/>
          <a:lstStyle/>
          <a:p>
            <a:pPr algn="ctr"/>
            <a:endParaRPr lang="zh-CN" altLang="en-US" sz="1500" b="1" dirty="0">
              <a:solidFill>
                <a:prstClr val="black"/>
              </a:solidFill>
              <a:latin typeface="微软雅黑" pitchFamily="34" charset="-122"/>
              <a:cs typeface="Times New Roman" pitchFamily="18" charset="0"/>
            </a:endParaRPr>
          </a:p>
        </p:txBody>
      </p:sp>
      <p:sp>
        <p:nvSpPr>
          <p:cNvPr id="16" name="Text Box 19"/>
          <p:cNvSpPr txBox="1">
            <a:spLocks noChangeArrowheads="1"/>
          </p:cNvSpPr>
          <p:nvPr/>
        </p:nvSpPr>
        <p:spPr bwMode="auto">
          <a:xfrm>
            <a:off x="1828393" y="5684435"/>
            <a:ext cx="5486941" cy="474545"/>
          </a:xfrm>
          <a:prstGeom prst="rect">
            <a:avLst/>
          </a:prstGeom>
          <a:solidFill>
            <a:schemeClr val="accent6">
              <a:lumMod val="75000"/>
            </a:schemeClr>
          </a:solidFill>
          <a:ln>
            <a:headEnd/>
            <a:tailEnd/>
          </a:ln>
        </p:spPr>
        <p:style>
          <a:lnRef idx="1">
            <a:schemeClr val="accent3"/>
          </a:lnRef>
          <a:fillRef idx="3">
            <a:schemeClr val="accent3"/>
          </a:fillRef>
          <a:effectRef idx="2">
            <a:schemeClr val="accent3"/>
          </a:effectRef>
          <a:fontRef idx="minor">
            <a:schemeClr val="lt1"/>
          </a:fontRef>
        </p:style>
        <p:txBody>
          <a:bodyPr wrap="square" lIns="82926" tIns="41463" rIns="82926" bIns="41463">
            <a:spAutoFit/>
          </a:bodyPr>
          <a:lstStyle/>
          <a:p>
            <a:pPr algn="ctr"/>
            <a:r>
              <a:rPr lang="zh-CN" altLang="en-US" sz="2500" b="1" dirty="0">
                <a:solidFill>
                  <a:prstClr val="white"/>
                </a:solidFill>
                <a:effectLst>
                  <a:outerShdw blurRad="38100" dist="38100" dir="2700000" algn="tl">
                    <a:srgbClr val="000000">
                      <a:alpha val="43137"/>
                    </a:srgbClr>
                  </a:outerShdw>
                </a:effectLst>
                <a:latin typeface="微软雅黑" pitchFamily="34" charset="-122"/>
                <a:cs typeface="Times New Roman" pitchFamily="18" charset="0"/>
              </a:rPr>
              <a:t>统一的存储池，共享存储空间</a:t>
            </a:r>
          </a:p>
        </p:txBody>
      </p:sp>
      <p:sp>
        <p:nvSpPr>
          <p:cNvPr id="17" name="AutoShape 20"/>
          <p:cNvSpPr>
            <a:spLocks/>
          </p:cNvSpPr>
          <p:nvPr/>
        </p:nvSpPr>
        <p:spPr bwMode="auto">
          <a:xfrm rot="16200000">
            <a:off x="2672429" y="1442113"/>
            <a:ext cx="280770" cy="1239840"/>
          </a:xfrm>
          <a:prstGeom prst="rightBrace">
            <a:avLst>
              <a:gd name="adj1" fmla="val 36795"/>
              <a:gd name="adj2" fmla="val 50000"/>
            </a:avLst>
          </a:prstGeom>
          <a:noFill/>
          <a:ln w="38100">
            <a:solidFill>
              <a:srgbClr val="C00000"/>
            </a:solidFill>
            <a:round/>
            <a:headEnd/>
            <a:tailEnd/>
          </a:ln>
        </p:spPr>
        <p:txBody>
          <a:bodyPr vert="eaVert" wrap="none" lIns="82926" tIns="41463" rIns="82926" bIns="41463" anchor="ctr"/>
          <a:lstStyle/>
          <a:p>
            <a:pPr algn="ctr"/>
            <a:endParaRPr lang="zh-CN" altLang="en-US" sz="1500" b="1" dirty="0">
              <a:solidFill>
                <a:prstClr val="black"/>
              </a:solidFill>
              <a:latin typeface="微软雅黑" pitchFamily="34" charset="-122"/>
              <a:cs typeface="Times New Roman" pitchFamily="18" charset="0"/>
            </a:endParaRPr>
          </a:p>
        </p:txBody>
      </p:sp>
      <p:sp>
        <p:nvSpPr>
          <p:cNvPr id="18" name="AutoShape 21"/>
          <p:cNvSpPr>
            <a:spLocks/>
          </p:cNvSpPr>
          <p:nvPr/>
        </p:nvSpPr>
        <p:spPr bwMode="auto">
          <a:xfrm rot="16200000">
            <a:off x="4180830" y="1222514"/>
            <a:ext cx="280770" cy="1679040"/>
          </a:xfrm>
          <a:prstGeom prst="rightBrace">
            <a:avLst>
              <a:gd name="adj1" fmla="val 49829"/>
              <a:gd name="adj2" fmla="val 50000"/>
            </a:avLst>
          </a:prstGeom>
          <a:noFill/>
          <a:ln w="38100">
            <a:solidFill>
              <a:schemeClr val="accent6">
                <a:lumMod val="75000"/>
              </a:schemeClr>
            </a:solidFill>
            <a:round/>
            <a:headEnd/>
            <a:tailEnd/>
          </a:ln>
        </p:spPr>
        <p:txBody>
          <a:bodyPr vert="eaVert" wrap="none" lIns="82926" tIns="41463" rIns="82926" bIns="41463" anchor="ctr"/>
          <a:lstStyle/>
          <a:p>
            <a:pPr algn="ctr"/>
            <a:endParaRPr lang="zh-CN" altLang="en-US" sz="1500" b="1" dirty="0">
              <a:solidFill>
                <a:prstClr val="black"/>
              </a:solidFill>
              <a:latin typeface="微软雅黑" pitchFamily="34" charset="-122"/>
              <a:cs typeface="Times New Roman" pitchFamily="18" charset="0"/>
            </a:endParaRPr>
          </a:p>
        </p:txBody>
      </p:sp>
      <p:sp>
        <p:nvSpPr>
          <p:cNvPr id="19" name="AutoShape 22"/>
          <p:cNvSpPr>
            <a:spLocks/>
          </p:cNvSpPr>
          <p:nvPr/>
        </p:nvSpPr>
        <p:spPr bwMode="auto">
          <a:xfrm rot="16200000">
            <a:off x="5778509" y="1342754"/>
            <a:ext cx="280770" cy="1438560"/>
          </a:xfrm>
          <a:prstGeom prst="rightBrace">
            <a:avLst>
              <a:gd name="adj1" fmla="val 42692"/>
              <a:gd name="adj2" fmla="val 50000"/>
            </a:avLst>
          </a:prstGeom>
          <a:noFill/>
          <a:ln w="38100">
            <a:solidFill>
              <a:srgbClr val="0070C0"/>
            </a:solidFill>
            <a:round/>
            <a:headEnd/>
            <a:tailEnd/>
          </a:ln>
        </p:spPr>
        <p:txBody>
          <a:bodyPr vert="eaVert" wrap="none" lIns="82926" tIns="41463" rIns="82926" bIns="41463" anchor="ctr"/>
          <a:lstStyle/>
          <a:p>
            <a:pPr algn="ctr"/>
            <a:endParaRPr lang="zh-CN" altLang="en-US" sz="1500" b="1" dirty="0">
              <a:solidFill>
                <a:prstClr val="black"/>
              </a:solidFill>
              <a:latin typeface="微软雅黑" pitchFamily="34" charset="-122"/>
              <a:cs typeface="Times New Roman" pitchFamily="18" charset="0"/>
            </a:endParaRPr>
          </a:p>
        </p:txBody>
      </p:sp>
      <p:sp>
        <p:nvSpPr>
          <p:cNvPr id="20" name="Line 23"/>
          <p:cNvSpPr>
            <a:spLocks noChangeShapeType="1"/>
          </p:cNvSpPr>
          <p:nvPr/>
        </p:nvSpPr>
        <p:spPr bwMode="auto">
          <a:xfrm>
            <a:off x="3462974" y="2219697"/>
            <a:ext cx="1440" cy="394519"/>
          </a:xfrm>
          <a:prstGeom prst="line">
            <a:avLst/>
          </a:prstGeom>
          <a:noFill/>
          <a:ln w="38100">
            <a:solidFill>
              <a:schemeClr val="tx1"/>
            </a:solidFill>
            <a:round/>
            <a:headEnd/>
            <a:tailEnd/>
          </a:ln>
        </p:spPr>
        <p:txBody>
          <a:bodyPr lIns="82926" tIns="41463" rIns="82926" bIns="41463"/>
          <a:lstStyle/>
          <a:p>
            <a:endParaRPr lang="zh-CN" altLang="en-US">
              <a:solidFill>
                <a:prstClr val="black"/>
              </a:solidFill>
              <a:latin typeface="微软雅黑" pitchFamily="34" charset="-122"/>
              <a:cs typeface="Times New Roman" pitchFamily="18" charset="0"/>
            </a:endParaRPr>
          </a:p>
        </p:txBody>
      </p:sp>
      <p:sp>
        <p:nvSpPr>
          <p:cNvPr id="21" name="Line 24"/>
          <p:cNvSpPr>
            <a:spLocks noChangeShapeType="1"/>
          </p:cNvSpPr>
          <p:nvPr/>
        </p:nvSpPr>
        <p:spPr bwMode="auto">
          <a:xfrm>
            <a:off x="5201054" y="2219697"/>
            <a:ext cx="1440" cy="394519"/>
          </a:xfrm>
          <a:prstGeom prst="line">
            <a:avLst/>
          </a:prstGeom>
          <a:noFill/>
          <a:ln w="38100">
            <a:solidFill>
              <a:schemeClr val="tx1"/>
            </a:solidFill>
            <a:round/>
            <a:headEnd/>
            <a:tailEnd/>
          </a:ln>
        </p:spPr>
        <p:txBody>
          <a:bodyPr lIns="82926" tIns="41463" rIns="82926" bIns="41463"/>
          <a:lstStyle/>
          <a:p>
            <a:endParaRPr lang="zh-CN" altLang="en-US">
              <a:solidFill>
                <a:prstClr val="black"/>
              </a:solidFill>
              <a:latin typeface="微软雅黑" pitchFamily="34" charset="-122"/>
              <a:cs typeface="Times New Roman" pitchFamily="18" charset="0"/>
            </a:endParaRPr>
          </a:p>
        </p:txBody>
      </p:sp>
      <p:sp>
        <p:nvSpPr>
          <p:cNvPr id="24" name="Rectangle 27"/>
          <p:cNvSpPr>
            <a:spLocks noChangeArrowheads="1"/>
          </p:cNvSpPr>
          <p:nvPr/>
        </p:nvSpPr>
        <p:spPr bwMode="auto">
          <a:xfrm>
            <a:off x="5225175" y="3910079"/>
            <a:ext cx="1444320" cy="359962"/>
          </a:xfrm>
          <a:prstGeom prst="rect">
            <a:avLst/>
          </a:prstGeom>
          <a:solidFill>
            <a:srgbClr val="0070C0"/>
          </a:solidFill>
          <a:ln w="9525" algn="ctr">
            <a:no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sp>
        <p:nvSpPr>
          <p:cNvPr id="25" name="Rectangle 28"/>
          <p:cNvSpPr>
            <a:spLocks noChangeArrowheads="1"/>
          </p:cNvSpPr>
          <p:nvPr/>
        </p:nvSpPr>
        <p:spPr bwMode="auto">
          <a:xfrm>
            <a:off x="2625547" y="3886174"/>
            <a:ext cx="182880" cy="364282"/>
          </a:xfrm>
          <a:prstGeom prst="rect">
            <a:avLst/>
          </a:prstGeom>
          <a:solidFill>
            <a:srgbClr val="C00000"/>
          </a:solidFill>
          <a:ln w="9525">
            <a:solidFill>
              <a:srgbClr val="C00000"/>
            </a:solid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sp>
        <p:nvSpPr>
          <p:cNvPr id="26" name="Rectangle 29"/>
          <p:cNvSpPr>
            <a:spLocks noChangeArrowheads="1"/>
          </p:cNvSpPr>
          <p:nvPr/>
        </p:nvSpPr>
        <p:spPr bwMode="auto">
          <a:xfrm>
            <a:off x="4114777" y="3886174"/>
            <a:ext cx="351360" cy="355642"/>
          </a:xfrm>
          <a:prstGeom prst="rect">
            <a:avLst/>
          </a:prstGeom>
          <a:solidFill>
            <a:schemeClr val="accent6">
              <a:lumMod val="75000"/>
            </a:schemeClr>
          </a:solidFill>
          <a:ln w="9525" algn="ctr">
            <a:no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grpSp>
        <p:nvGrpSpPr>
          <p:cNvPr id="28" name="Group 31"/>
          <p:cNvGrpSpPr>
            <a:grpSpLocks/>
          </p:cNvGrpSpPr>
          <p:nvPr/>
        </p:nvGrpSpPr>
        <p:grpSpPr bwMode="auto">
          <a:xfrm>
            <a:off x="2221054" y="4691729"/>
            <a:ext cx="5914080" cy="370042"/>
            <a:chOff x="1181" y="2957"/>
            <a:chExt cx="4107" cy="257"/>
          </a:xfrm>
        </p:grpSpPr>
        <p:sp>
          <p:nvSpPr>
            <p:cNvPr id="29" name="Text Box 32"/>
            <p:cNvSpPr txBox="1">
              <a:spLocks noChangeArrowheads="1"/>
            </p:cNvSpPr>
            <p:nvPr/>
          </p:nvSpPr>
          <p:spPr bwMode="auto">
            <a:xfrm>
              <a:off x="4358" y="2957"/>
              <a:ext cx="930" cy="257"/>
            </a:xfrm>
            <a:prstGeom prst="rect">
              <a:avLst/>
            </a:prstGeom>
            <a:noFill/>
            <a:ln w="9525">
              <a:noFill/>
              <a:miter lim="800000"/>
              <a:headEnd/>
              <a:tailEnd/>
            </a:ln>
          </p:spPr>
          <p:txBody>
            <a:bodyPr wrap="none">
              <a:spAutoFit/>
            </a:bodyPr>
            <a:lstStyle/>
            <a:p>
              <a:r>
                <a:rPr lang="zh-CN" altLang="en-US" dirty="0" smtClean="0">
                  <a:solidFill>
                    <a:prstClr val="black"/>
                  </a:solidFill>
                  <a:latin typeface="微软雅黑" pitchFamily="34" charset="-122"/>
                  <a:cs typeface="Times New Roman" pitchFamily="18" charset="0"/>
                </a:rPr>
                <a:t>从系统角度</a:t>
              </a:r>
              <a:endParaRPr lang="zh-CN" altLang="en-US" dirty="0">
                <a:solidFill>
                  <a:prstClr val="black"/>
                </a:solidFill>
                <a:latin typeface="微软雅黑" pitchFamily="34" charset="-122"/>
                <a:cs typeface="Times New Roman" pitchFamily="18" charset="0"/>
              </a:endParaRPr>
            </a:p>
          </p:txBody>
        </p:sp>
        <p:sp>
          <p:nvSpPr>
            <p:cNvPr id="30" name="Rectangle 33"/>
            <p:cNvSpPr>
              <a:spLocks noChangeArrowheads="1"/>
            </p:cNvSpPr>
            <p:nvPr/>
          </p:nvSpPr>
          <p:spPr bwMode="auto">
            <a:xfrm>
              <a:off x="1181" y="2970"/>
              <a:ext cx="3084" cy="244"/>
            </a:xfrm>
            <a:prstGeom prst="rect">
              <a:avLst/>
            </a:prstGeom>
            <a:noFill/>
            <a:ln w="38100">
              <a:solidFill>
                <a:schemeClr val="tx1"/>
              </a:solidFill>
              <a:miter lim="800000"/>
              <a:headEnd/>
              <a:tailEnd/>
            </a:ln>
          </p:spPr>
          <p:txBody>
            <a:bodyPr wrap="none" anchor="ctr"/>
            <a:lstStyle/>
            <a:p>
              <a:pPr algn="ctr"/>
              <a:endParaRPr lang="zh-CN" altLang="en-US" sz="1500" b="1" dirty="0">
                <a:solidFill>
                  <a:prstClr val="black"/>
                </a:solidFill>
                <a:latin typeface="微软雅黑" pitchFamily="34" charset="-122"/>
                <a:cs typeface="Times New Roman" pitchFamily="18" charset="0"/>
              </a:endParaRPr>
            </a:p>
          </p:txBody>
        </p:sp>
      </p:grpSp>
      <p:grpSp>
        <p:nvGrpSpPr>
          <p:cNvPr id="31" name="Group 34"/>
          <p:cNvGrpSpPr>
            <a:grpSpLocks/>
          </p:cNvGrpSpPr>
          <p:nvPr/>
        </p:nvGrpSpPr>
        <p:grpSpPr bwMode="auto">
          <a:xfrm>
            <a:off x="172573" y="3246310"/>
            <a:ext cx="8262723" cy="1009334"/>
            <a:chOff x="-279" y="1952"/>
            <a:chExt cx="5738" cy="701"/>
          </a:xfrm>
        </p:grpSpPr>
        <p:sp>
          <p:nvSpPr>
            <p:cNvPr id="32" name="Text Box 35"/>
            <p:cNvSpPr txBox="1">
              <a:spLocks noChangeArrowheads="1"/>
            </p:cNvSpPr>
            <p:nvPr/>
          </p:nvSpPr>
          <p:spPr bwMode="auto">
            <a:xfrm>
              <a:off x="-279" y="2394"/>
              <a:ext cx="1112" cy="257"/>
            </a:xfrm>
            <a:prstGeom prst="rect">
              <a:avLst/>
            </a:prstGeom>
            <a:noFill/>
            <a:ln w="9525">
              <a:noFill/>
              <a:miter lim="800000"/>
              <a:headEnd/>
              <a:tailEnd/>
            </a:ln>
          </p:spPr>
          <p:txBody>
            <a:bodyPr wrap="none">
              <a:spAutoFit/>
            </a:bodyPr>
            <a:lstStyle/>
            <a:p>
              <a:pPr algn="r"/>
              <a:r>
                <a:rPr lang="en-US" altLang="zh-CN" b="1" smtClean="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ParaStor200</a:t>
              </a:r>
              <a:endParaRPr lang="en-US" altLang="zh-CN" b="1" dirty="0">
                <a:solidFill>
                  <a:prstClr val="black"/>
                </a:solidFill>
                <a:effectLst>
                  <a:outerShdw blurRad="38100" dist="38100" dir="2700000" algn="tl">
                    <a:srgbClr val="000000">
                      <a:alpha val="43137"/>
                    </a:srgbClr>
                  </a:outerShdw>
                </a:effectLst>
                <a:latin typeface="微软雅黑" pitchFamily="34" charset="-122"/>
                <a:cs typeface="Times New Roman" pitchFamily="18" charset="0"/>
              </a:endParaRPr>
            </a:p>
          </p:txBody>
        </p:sp>
        <p:sp>
          <p:nvSpPr>
            <p:cNvPr id="33" name="Rectangle 36"/>
            <p:cNvSpPr>
              <a:spLocks noChangeArrowheads="1"/>
            </p:cNvSpPr>
            <p:nvPr/>
          </p:nvSpPr>
          <p:spPr bwMode="auto">
            <a:xfrm>
              <a:off x="1260" y="1952"/>
              <a:ext cx="598" cy="213"/>
            </a:xfrm>
            <a:prstGeom prst="rect">
              <a:avLst/>
            </a:prstGeom>
            <a:solidFill>
              <a:srgbClr val="C00000"/>
            </a:solidFill>
            <a:ln w="9525">
              <a:noFill/>
              <a:miter lim="800000"/>
              <a:headEnd/>
              <a:tailEnd/>
            </a:ln>
          </p:spPr>
          <p:txBody>
            <a:bodyPr wrap="none" anchor="ctr"/>
            <a:lstStyle/>
            <a:p>
              <a:pPr algn="ctr"/>
              <a:r>
                <a:rPr lang="zh-CN" altLang="en-US" dirty="0" smtClean="0">
                  <a:solidFill>
                    <a:srgbClr val="FFFFFF"/>
                  </a:solidFill>
                  <a:latin typeface="微软雅黑" pitchFamily="34" charset="-122"/>
                  <a:cs typeface="Times New Roman" pitchFamily="18" charset="0"/>
                </a:rPr>
                <a:t>目录</a:t>
              </a:r>
              <a:r>
                <a:rPr lang="en-US" altLang="zh-CN" dirty="0" smtClean="0">
                  <a:solidFill>
                    <a:srgbClr val="FFFFFF"/>
                  </a:solidFill>
                  <a:latin typeface="微软雅黑" pitchFamily="34" charset="-122"/>
                  <a:cs typeface="Times New Roman" pitchFamily="18" charset="0"/>
                </a:rPr>
                <a:t>1</a:t>
              </a:r>
              <a:endParaRPr lang="en-US" altLang="zh-CN" dirty="0">
                <a:solidFill>
                  <a:srgbClr val="FFFFFF"/>
                </a:solidFill>
                <a:latin typeface="微软雅黑" pitchFamily="34" charset="-122"/>
                <a:cs typeface="Times New Roman" pitchFamily="18" charset="0"/>
              </a:endParaRPr>
            </a:p>
          </p:txBody>
        </p:sp>
        <p:sp>
          <p:nvSpPr>
            <p:cNvPr id="34" name="Rectangle 37"/>
            <p:cNvSpPr>
              <a:spLocks noChangeArrowheads="1"/>
            </p:cNvSpPr>
            <p:nvPr/>
          </p:nvSpPr>
          <p:spPr bwMode="auto">
            <a:xfrm>
              <a:off x="2305" y="1952"/>
              <a:ext cx="598" cy="213"/>
            </a:xfrm>
            <a:prstGeom prst="rect">
              <a:avLst/>
            </a:prstGeom>
            <a:solidFill>
              <a:schemeClr val="accent6">
                <a:lumMod val="75000"/>
              </a:schemeClr>
            </a:solidFill>
            <a:ln w="9525">
              <a:solidFill>
                <a:schemeClr val="accent6">
                  <a:lumMod val="75000"/>
                </a:schemeClr>
              </a:solidFill>
              <a:miter lim="800000"/>
              <a:headEnd/>
              <a:tailEnd/>
            </a:ln>
          </p:spPr>
          <p:txBody>
            <a:bodyPr wrap="none" anchor="ctr"/>
            <a:lstStyle/>
            <a:p>
              <a:pPr algn="ctr"/>
              <a:r>
                <a:rPr lang="zh-CN" altLang="en-US" dirty="0">
                  <a:solidFill>
                    <a:srgbClr val="FFFFFF"/>
                  </a:solidFill>
                  <a:latin typeface="微软雅黑" pitchFamily="34" charset="-122"/>
                  <a:cs typeface="Times New Roman" pitchFamily="18" charset="0"/>
                </a:rPr>
                <a:t>目录</a:t>
              </a:r>
              <a:r>
                <a:rPr lang="zh-CN" altLang="en-US" dirty="0" smtClean="0">
                  <a:solidFill>
                    <a:srgbClr val="FFFFFF"/>
                  </a:solidFill>
                  <a:latin typeface="微软雅黑" pitchFamily="34" charset="-122"/>
                  <a:cs typeface="Times New Roman" pitchFamily="18" charset="0"/>
                </a:rPr>
                <a:t> </a:t>
              </a:r>
              <a:r>
                <a:rPr lang="en-US" altLang="zh-CN" dirty="0">
                  <a:solidFill>
                    <a:srgbClr val="FFFFFF"/>
                  </a:solidFill>
                  <a:latin typeface="微软雅黑" pitchFamily="34" charset="-122"/>
                  <a:cs typeface="Times New Roman" pitchFamily="18" charset="0"/>
                </a:rPr>
                <a:t>2</a:t>
              </a:r>
            </a:p>
          </p:txBody>
        </p:sp>
        <p:sp>
          <p:nvSpPr>
            <p:cNvPr id="35" name="Rectangle 38"/>
            <p:cNvSpPr>
              <a:spLocks noChangeArrowheads="1"/>
            </p:cNvSpPr>
            <p:nvPr/>
          </p:nvSpPr>
          <p:spPr bwMode="auto">
            <a:xfrm>
              <a:off x="3420" y="1952"/>
              <a:ext cx="598" cy="213"/>
            </a:xfrm>
            <a:prstGeom prst="rect">
              <a:avLst/>
            </a:prstGeom>
            <a:solidFill>
              <a:srgbClr val="0070C0"/>
            </a:solidFill>
            <a:ln w="9525">
              <a:noFill/>
              <a:miter lim="800000"/>
              <a:headEnd/>
              <a:tailEnd/>
            </a:ln>
          </p:spPr>
          <p:txBody>
            <a:bodyPr wrap="none" anchor="ctr"/>
            <a:lstStyle/>
            <a:p>
              <a:pPr algn="ctr"/>
              <a:r>
                <a:rPr lang="zh-CN" altLang="en-US" dirty="0">
                  <a:solidFill>
                    <a:srgbClr val="FFFFFF"/>
                  </a:solidFill>
                  <a:latin typeface="微软雅黑" pitchFamily="34" charset="-122"/>
                  <a:cs typeface="Times New Roman" pitchFamily="18" charset="0"/>
                </a:rPr>
                <a:t>目录</a:t>
              </a:r>
              <a:r>
                <a:rPr lang="zh-CN" altLang="en-US" dirty="0" smtClean="0">
                  <a:solidFill>
                    <a:srgbClr val="FFFFFF"/>
                  </a:solidFill>
                  <a:latin typeface="微软雅黑" pitchFamily="34" charset="-122"/>
                  <a:cs typeface="Times New Roman" pitchFamily="18" charset="0"/>
                </a:rPr>
                <a:t> </a:t>
              </a:r>
              <a:r>
                <a:rPr lang="en-US" altLang="zh-CN" dirty="0">
                  <a:solidFill>
                    <a:srgbClr val="FFFFFF"/>
                  </a:solidFill>
                  <a:latin typeface="微软雅黑" pitchFamily="34" charset="-122"/>
                  <a:cs typeface="Times New Roman" pitchFamily="18" charset="0"/>
                </a:rPr>
                <a:t>3</a:t>
              </a:r>
            </a:p>
          </p:txBody>
        </p:sp>
        <p:sp>
          <p:nvSpPr>
            <p:cNvPr id="39" name="Text Box 42"/>
            <p:cNvSpPr txBox="1">
              <a:spLocks noChangeArrowheads="1"/>
            </p:cNvSpPr>
            <p:nvPr/>
          </p:nvSpPr>
          <p:spPr bwMode="auto">
            <a:xfrm>
              <a:off x="4529" y="2396"/>
              <a:ext cx="930" cy="257"/>
            </a:xfrm>
            <a:prstGeom prst="rect">
              <a:avLst/>
            </a:prstGeom>
            <a:noFill/>
            <a:ln w="9525">
              <a:noFill/>
              <a:miter lim="800000"/>
              <a:headEnd/>
              <a:tailEnd/>
            </a:ln>
          </p:spPr>
          <p:txBody>
            <a:bodyPr wrap="none">
              <a:spAutoFit/>
            </a:bodyPr>
            <a:lstStyle/>
            <a:p>
              <a:r>
                <a:rPr lang="zh-CN" altLang="en-US" dirty="0">
                  <a:solidFill>
                    <a:prstClr val="black"/>
                  </a:solidFill>
                  <a:latin typeface="微软雅黑" pitchFamily="34" charset="-122"/>
                  <a:cs typeface="Times New Roman" pitchFamily="18" charset="0"/>
                </a:rPr>
                <a:t>从应用角度</a:t>
              </a:r>
            </a:p>
          </p:txBody>
        </p:sp>
      </p:grpSp>
      <p:sp>
        <p:nvSpPr>
          <p:cNvPr id="43" name="Text Box 46"/>
          <p:cNvSpPr txBox="1">
            <a:spLocks noChangeArrowheads="1"/>
          </p:cNvSpPr>
          <p:nvPr/>
        </p:nvSpPr>
        <p:spPr bwMode="auto">
          <a:xfrm>
            <a:off x="6685489" y="5090745"/>
            <a:ext cx="1740784" cy="362885"/>
          </a:xfrm>
          <a:prstGeom prst="rect">
            <a:avLst/>
          </a:prstGeom>
          <a:noFill/>
          <a:ln w="9525">
            <a:noFill/>
            <a:miter lim="800000"/>
            <a:headEnd/>
            <a:tailEnd/>
          </a:ln>
        </p:spPr>
        <p:txBody>
          <a:bodyPr wrap="none" lIns="82926" tIns="41463" rIns="82926" bIns="41463">
            <a:spAutoFit/>
          </a:bodyPr>
          <a:lstStyle/>
          <a:p>
            <a:r>
              <a:rPr lang="en-US" altLang="zh-CN" smtClean="0">
                <a:solidFill>
                  <a:srgbClr val="003399"/>
                </a:solidFill>
                <a:latin typeface="微软雅黑" pitchFamily="34" charset="-122"/>
                <a:cs typeface="Times New Roman" pitchFamily="18" charset="0"/>
              </a:rPr>
              <a:t>(&gt;90% </a:t>
            </a:r>
            <a:r>
              <a:rPr lang="zh-CN" altLang="en-US" smtClean="0">
                <a:solidFill>
                  <a:srgbClr val="003399"/>
                </a:solidFill>
                <a:latin typeface="微软雅黑" pitchFamily="34" charset="-122"/>
                <a:cs typeface="Times New Roman" pitchFamily="18" charset="0"/>
              </a:rPr>
              <a:t>利用率</a:t>
            </a:r>
            <a:r>
              <a:rPr lang="en-US" altLang="zh-CN" dirty="0">
                <a:solidFill>
                  <a:srgbClr val="003399"/>
                </a:solidFill>
                <a:latin typeface="微软雅黑" pitchFamily="34" charset="-122"/>
                <a:cs typeface="Times New Roman" pitchFamily="18" charset="0"/>
              </a:rPr>
              <a:t>)</a:t>
            </a:r>
          </a:p>
        </p:txBody>
      </p:sp>
      <p:sp>
        <p:nvSpPr>
          <p:cNvPr id="44" name="Text Box 14"/>
          <p:cNvSpPr txBox="1">
            <a:spLocks noChangeArrowheads="1"/>
          </p:cNvSpPr>
          <p:nvPr/>
        </p:nvSpPr>
        <p:spPr bwMode="auto">
          <a:xfrm>
            <a:off x="6689918" y="2256978"/>
            <a:ext cx="1670497" cy="362885"/>
          </a:xfrm>
          <a:prstGeom prst="rect">
            <a:avLst/>
          </a:prstGeom>
          <a:noFill/>
          <a:ln w="9525">
            <a:noFill/>
            <a:miter lim="800000"/>
            <a:headEnd/>
            <a:tailEnd/>
          </a:ln>
        </p:spPr>
        <p:txBody>
          <a:bodyPr wrap="square" lIns="82926" tIns="41463" rIns="82926" bIns="41463">
            <a:spAutoFit/>
          </a:bodyPr>
          <a:lstStyle/>
          <a:p>
            <a:r>
              <a:rPr lang="en-US" altLang="zh-CN" dirty="0">
                <a:solidFill>
                  <a:srgbClr val="C00000"/>
                </a:solidFill>
                <a:latin typeface="微软雅黑" pitchFamily="34" charset="-122"/>
                <a:cs typeface="Times New Roman" pitchFamily="18" charset="0"/>
              </a:rPr>
              <a:t>&lt; 40% </a:t>
            </a:r>
            <a:r>
              <a:rPr lang="zh-CN" altLang="en-US" dirty="0">
                <a:solidFill>
                  <a:srgbClr val="C00000"/>
                </a:solidFill>
                <a:latin typeface="微软雅黑" pitchFamily="34" charset="-122"/>
                <a:cs typeface="Times New Roman" pitchFamily="18" charset="0"/>
              </a:rPr>
              <a:t>利用率</a:t>
            </a:r>
          </a:p>
        </p:txBody>
      </p:sp>
      <p:sp>
        <p:nvSpPr>
          <p:cNvPr id="46" name="Rectangle 28"/>
          <p:cNvSpPr>
            <a:spLocks noChangeArrowheads="1"/>
          </p:cNvSpPr>
          <p:nvPr/>
        </p:nvSpPr>
        <p:spPr bwMode="auto">
          <a:xfrm>
            <a:off x="2241746" y="4703968"/>
            <a:ext cx="182880" cy="364282"/>
          </a:xfrm>
          <a:prstGeom prst="rect">
            <a:avLst/>
          </a:prstGeom>
          <a:solidFill>
            <a:srgbClr val="C00000"/>
          </a:solidFill>
          <a:ln w="9525">
            <a:solidFill>
              <a:srgbClr val="C00000"/>
            </a:solid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sp>
        <p:nvSpPr>
          <p:cNvPr id="47" name="Rectangle 29"/>
          <p:cNvSpPr>
            <a:spLocks noChangeArrowheads="1"/>
          </p:cNvSpPr>
          <p:nvPr/>
        </p:nvSpPr>
        <p:spPr bwMode="auto">
          <a:xfrm>
            <a:off x="2457067" y="4706123"/>
            <a:ext cx="351360" cy="355642"/>
          </a:xfrm>
          <a:prstGeom prst="rect">
            <a:avLst/>
          </a:prstGeom>
          <a:solidFill>
            <a:schemeClr val="accent6">
              <a:lumMod val="75000"/>
            </a:schemeClr>
          </a:solidFill>
          <a:ln w="9525" algn="ctr">
            <a:no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sp>
        <p:nvSpPr>
          <p:cNvPr id="48" name="Rectangle 27"/>
          <p:cNvSpPr>
            <a:spLocks noChangeArrowheads="1"/>
          </p:cNvSpPr>
          <p:nvPr/>
        </p:nvSpPr>
        <p:spPr bwMode="auto">
          <a:xfrm>
            <a:off x="2801227" y="4701809"/>
            <a:ext cx="1444320" cy="359962"/>
          </a:xfrm>
          <a:prstGeom prst="rect">
            <a:avLst/>
          </a:prstGeom>
          <a:solidFill>
            <a:srgbClr val="0070C0"/>
          </a:solidFill>
          <a:ln w="9525" algn="ctr">
            <a:noFill/>
            <a:miter lim="800000"/>
            <a:headEnd/>
            <a:tailEnd/>
          </a:ln>
        </p:spPr>
        <p:txBody>
          <a:bodyPr wrap="none" lIns="82926" tIns="41463" rIns="82926" bIns="41463" anchor="ctr"/>
          <a:lstStyle/>
          <a:p>
            <a:pPr algn="ctr"/>
            <a:endParaRPr lang="zh-CN" altLang="zh-CN" b="1">
              <a:solidFill>
                <a:srgbClr val="FFFFFF"/>
              </a:solidFill>
              <a:latin typeface="微软雅黑" pitchFamily="34" charset="-122"/>
              <a:cs typeface="Times New Roman" pitchFamily="18" charset="0"/>
            </a:endParaRPr>
          </a:p>
        </p:txBody>
      </p:sp>
      <p:sp>
        <p:nvSpPr>
          <p:cNvPr id="23" name="Text Placeholder 22"/>
          <p:cNvSpPr>
            <a:spLocks noGrp="1"/>
          </p:cNvSpPr>
          <p:nvPr>
            <p:ph type="body" sz="quarter" idx="13"/>
          </p:nvPr>
        </p:nvSpPr>
        <p:spPr>
          <a:xfrm>
            <a:off x="428595" y="357193"/>
            <a:ext cx="6667499" cy="571482"/>
          </a:xfrm>
        </p:spPr>
        <p:txBody>
          <a:bodyPr lIns="82936" tIns="41468" rIns="82936" bIns="41468"/>
          <a:lstStyle/>
          <a:p>
            <a:r>
              <a:rPr lang="zh-CN" altLang="en-US" sz="3300" dirty="0">
                <a:solidFill>
                  <a:schemeClr val="tx1">
                    <a:lumMod val="75000"/>
                    <a:lumOff val="25000"/>
                  </a:schemeClr>
                </a:solidFill>
              </a:rPr>
              <a:t>高度共享：高利用率</a:t>
            </a:r>
          </a:p>
        </p:txBody>
      </p:sp>
    </p:spTree>
    <p:extLst>
      <p:ext uri="{BB962C8B-B14F-4D97-AF65-F5344CB8AC3E}">
        <p14:creationId xmlns:p14="http://schemas.microsoft.com/office/powerpoint/2010/main" val="4079185473"/>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直接连接符 173"/>
          <p:cNvCxnSpPr/>
          <p:nvPr/>
        </p:nvCxnSpPr>
        <p:spPr>
          <a:xfrm rot="5400000" flipH="1" flipV="1">
            <a:off x="5649796" y="3004480"/>
            <a:ext cx="111028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圆柱形 2"/>
          <p:cNvSpPr/>
          <p:nvPr/>
        </p:nvSpPr>
        <p:spPr bwMode="auto">
          <a:xfrm>
            <a:off x="4702635" y="4800523"/>
            <a:ext cx="1763572" cy="587796"/>
          </a:xfrm>
          <a:prstGeom prst="can">
            <a:avLst/>
          </a:prstGeom>
        </p:spPr>
        <p:txBody>
          <a:bodyPr spcFirstLastPara="1" wrap="none" lIns="82936" tIns="41468" rIns="82936" bIns="41468"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pic>
        <p:nvPicPr>
          <p:cNvPr id="387075" name="Picture 3"/>
          <p:cNvPicPr>
            <a:picLocks noChangeAspect="1" noChangeArrowheads="1"/>
          </p:cNvPicPr>
          <p:nvPr/>
        </p:nvPicPr>
        <p:blipFill>
          <a:blip r:embed="rId3" cstate="print"/>
          <a:srcRect/>
          <a:stretch>
            <a:fillRect/>
          </a:stretch>
        </p:blipFill>
        <p:spPr bwMode="auto">
          <a:xfrm>
            <a:off x="1893982" y="3403553"/>
            <a:ext cx="2024842" cy="417310"/>
          </a:xfrm>
          <a:prstGeom prst="rect">
            <a:avLst/>
          </a:prstGeom>
          <a:noFill/>
          <a:ln w="9525">
            <a:noFill/>
            <a:miter lim="800000"/>
            <a:headEnd/>
            <a:tailEnd/>
          </a:ln>
        </p:spPr>
      </p:pic>
      <p:sp>
        <p:nvSpPr>
          <p:cNvPr id="5" name="TextBox 4"/>
          <p:cNvSpPr txBox="1"/>
          <p:nvPr/>
        </p:nvSpPr>
        <p:spPr>
          <a:xfrm>
            <a:off x="2024618" y="3298378"/>
            <a:ext cx="1241032" cy="653106"/>
          </a:xfrm>
          <a:prstGeom prst="rect">
            <a:avLst/>
          </a:prstGeom>
          <a:noFill/>
        </p:spPr>
        <p:txBody>
          <a:bodyPr wrap="none" lIns="82936" tIns="41468" rIns="82936" bIns="41468" rtlCol="0" anchor="ctr" anchorCtr="0">
            <a:noAutofit/>
          </a:bodyPr>
          <a:lstStyle/>
          <a:p>
            <a:r>
              <a:rPr lang="zh-CN" altLang="en-US" dirty="0" smtClean="0">
                <a:latin typeface="+mn-ea"/>
              </a:rPr>
              <a:t>以太网交换机</a:t>
            </a:r>
            <a:r>
              <a:rPr lang="en-US" altLang="zh-CN" dirty="0" smtClean="0">
                <a:latin typeface="+mn-ea"/>
              </a:rPr>
              <a:t>1</a:t>
            </a:r>
            <a:endParaRPr lang="zh-CN" altLang="en-US" dirty="0" smtClean="0">
              <a:latin typeface="+mn-ea"/>
            </a:endParaRPr>
          </a:p>
        </p:txBody>
      </p:sp>
      <p:grpSp>
        <p:nvGrpSpPr>
          <p:cNvPr id="2" name="组合 12"/>
          <p:cNvGrpSpPr/>
          <p:nvPr/>
        </p:nvGrpSpPr>
        <p:grpSpPr>
          <a:xfrm>
            <a:off x="587633" y="4931144"/>
            <a:ext cx="1894207" cy="1828698"/>
            <a:chOff x="1727944" y="4428703"/>
            <a:chExt cx="2088232" cy="2016224"/>
          </a:xfrm>
        </p:grpSpPr>
        <p:sp>
          <p:nvSpPr>
            <p:cNvPr id="8" name="圆柱形 7"/>
            <p:cNvSpPr/>
            <p:nvPr/>
          </p:nvSpPr>
          <p:spPr bwMode="auto">
            <a:xfrm>
              <a:off x="1943968"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9" name="圆柱形 8"/>
            <p:cNvSpPr/>
            <p:nvPr/>
          </p:nvSpPr>
          <p:spPr bwMode="auto">
            <a:xfrm>
              <a:off x="2808064"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0" name="圆柱形 9"/>
            <p:cNvSpPr/>
            <p:nvPr/>
          </p:nvSpPr>
          <p:spPr bwMode="auto">
            <a:xfrm>
              <a:off x="1943968"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1" name="圆柱形 10"/>
            <p:cNvSpPr/>
            <p:nvPr/>
          </p:nvSpPr>
          <p:spPr bwMode="auto">
            <a:xfrm>
              <a:off x="2808064"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2" name="矩形 11"/>
            <p:cNvSpPr/>
            <p:nvPr/>
          </p:nvSpPr>
          <p:spPr bwMode="auto">
            <a:xfrm>
              <a:off x="1727944" y="4428703"/>
              <a:ext cx="2088232" cy="2016224"/>
            </a:xfrm>
            <a:prstGeom prst="rect">
              <a:avLst/>
            </a:prstGeom>
            <a:ln w="28575">
              <a:solidFill>
                <a:srgbClr val="C00000"/>
              </a:solidFill>
              <a:prstDash val="dash"/>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grpSp>
      <p:grpSp>
        <p:nvGrpSpPr>
          <p:cNvPr id="4" name="组合 13"/>
          <p:cNvGrpSpPr/>
          <p:nvPr/>
        </p:nvGrpSpPr>
        <p:grpSpPr>
          <a:xfrm>
            <a:off x="2677792" y="4931144"/>
            <a:ext cx="1894207" cy="1828698"/>
            <a:chOff x="1727944" y="4428703"/>
            <a:chExt cx="2088232" cy="2016224"/>
          </a:xfrm>
        </p:grpSpPr>
        <p:sp>
          <p:nvSpPr>
            <p:cNvPr id="15" name="圆柱形 14"/>
            <p:cNvSpPr/>
            <p:nvPr/>
          </p:nvSpPr>
          <p:spPr bwMode="auto">
            <a:xfrm>
              <a:off x="1943968"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6" name="圆柱形 15"/>
            <p:cNvSpPr/>
            <p:nvPr/>
          </p:nvSpPr>
          <p:spPr bwMode="auto">
            <a:xfrm>
              <a:off x="2808064"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7" name="圆柱形 16"/>
            <p:cNvSpPr/>
            <p:nvPr/>
          </p:nvSpPr>
          <p:spPr bwMode="auto">
            <a:xfrm>
              <a:off x="1943968"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8" name="圆柱形 17"/>
            <p:cNvSpPr/>
            <p:nvPr/>
          </p:nvSpPr>
          <p:spPr bwMode="auto">
            <a:xfrm>
              <a:off x="2808064"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19" name="矩形 18"/>
            <p:cNvSpPr/>
            <p:nvPr/>
          </p:nvSpPr>
          <p:spPr bwMode="auto">
            <a:xfrm>
              <a:off x="1727944" y="4428703"/>
              <a:ext cx="2088232" cy="2016224"/>
            </a:xfrm>
            <a:prstGeom prst="rect">
              <a:avLst/>
            </a:prstGeom>
            <a:ln w="28575">
              <a:solidFill>
                <a:srgbClr val="C00000"/>
              </a:solidFill>
              <a:prstDash val="dash"/>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grpSp>
      <p:grpSp>
        <p:nvGrpSpPr>
          <p:cNvPr id="6" name="组合 19"/>
          <p:cNvGrpSpPr/>
          <p:nvPr/>
        </p:nvGrpSpPr>
        <p:grpSpPr>
          <a:xfrm>
            <a:off x="4767952" y="4931144"/>
            <a:ext cx="1894207" cy="1828698"/>
            <a:chOff x="1727944" y="4428703"/>
            <a:chExt cx="2088232" cy="2016224"/>
          </a:xfrm>
        </p:grpSpPr>
        <p:sp>
          <p:nvSpPr>
            <p:cNvPr id="21" name="圆柱形 20"/>
            <p:cNvSpPr/>
            <p:nvPr/>
          </p:nvSpPr>
          <p:spPr bwMode="auto">
            <a:xfrm>
              <a:off x="1943968"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2" name="圆柱形 21"/>
            <p:cNvSpPr/>
            <p:nvPr/>
          </p:nvSpPr>
          <p:spPr bwMode="auto">
            <a:xfrm>
              <a:off x="2808064"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3" name="圆柱形 22"/>
            <p:cNvSpPr/>
            <p:nvPr/>
          </p:nvSpPr>
          <p:spPr bwMode="auto">
            <a:xfrm>
              <a:off x="1943968"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4" name="圆柱形 23"/>
            <p:cNvSpPr/>
            <p:nvPr/>
          </p:nvSpPr>
          <p:spPr bwMode="auto">
            <a:xfrm>
              <a:off x="2808064"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5" name="矩形 24"/>
            <p:cNvSpPr/>
            <p:nvPr/>
          </p:nvSpPr>
          <p:spPr bwMode="auto">
            <a:xfrm>
              <a:off x="1727944" y="4428703"/>
              <a:ext cx="2088232" cy="2016224"/>
            </a:xfrm>
            <a:prstGeom prst="rect">
              <a:avLst/>
            </a:prstGeom>
            <a:ln w="28575">
              <a:solidFill>
                <a:srgbClr val="C00000"/>
              </a:solidFill>
              <a:prstDash val="dash"/>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grpSp>
      <p:grpSp>
        <p:nvGrpSpPr>
          <p:cNvPr id="7" name="组合 25"/>
          <p:cNvGrpSpPr/>
          <p:nvPr/>
        </p:nvGrpSpPr>
        <p:grpSpPr>
          <a:xfrm>
            <a:off x="6858112" y="4931144"/>
            <a:ext cx="1894207" cy="1828698"/>
            <a:chOff x="1727944" y="4428703"/>
            <a:chExt cx="2088232" cy="2016224"/>
          </a:xfrm>
        </p:grpSpPr>
        <p:sp>
          <p:nvSpPr>
            <p:cNvPr id="27" name="圆柱形 26"/>
            <p:cNvSpPr/>
            <p:nvPr/>
          </p:nvSpPr>
          <p:spPr bwMode="auto">
            <a:xfrm>
              <a:off x="1943968"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8" name="圆柱形 27"/>
            <p:cNvSpPr/>
            <p:nvPr/>
          </p:nvSpPr>
          <p:spPr bwMode="auto">
            <a:xfrm>
              <a:off x="2808064" y="4572719"/>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29" name="圆柱形 28"/>
            <p:cNvSpPr/>
            <p:nvPr/>
          </p:nvSpPr>
          <p:spPr bwMode="auto">
            <a:xfrm>
              <a:off x="1943968"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30" name="圆柱形 29"/>
            <p:cNvSpPr/>
            <p:nvPr/>
          </p:nvSpPr>
          <p:spPr bwMode="auto">
            <a:xfrm>
              <a:off x="2808064" y="5508823"/>
              <a:ext cx="720080" cy="792088"/>
            </a:xfrm>
            <a:prstGeom prst="can">
              <a:avLst/>
            </a:prstGeom>
            <a:solidFill>
              <a:srgbClr val="333399"/>
            </a:solidFill>
            <a:ln>
              <a:solidFill>
                <a:srgbClr val="333399"/>
              </a:solidFill>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sp>
          <p:nvSpPr>
            <p:cNvPr id="31" name="矩形 30"/>
            <p:cNvSpPr/>
            <p:nvPr/>
          </p:nvSpPr>
          <p:spPr bwMode="auto">
            <a:xfrm>
              <a:off x="1727944" y="4428703"/>
              <a:ext cx="2088232" cy="2016224"/>
            </a:xfrm>
            <a:prstGeom prst="rect">
              <a:avLst/>
            </a:prstGeom>
            <a:ln w="28575">
              <a:solidFill>
                <a:srgbClr val="C00000"/>
              </a:solidFill>
              <a:prstDash val="dash"/>
            </a:ln>
          </p:spPr>
          <p:txBody>
            <a:bodyPr spcFirstLastPara="1" wrap="none" rtlCol="0" fromWordArt="1" anchor="ctr">
              <a:prstTxWarp prst="textArchUp">
                <a:avLst>
                  <a:gd name="adj" fmla="val 5420409"/>
                </a:avLst>
              </a:prstTxWarp>
            </a:bodyPr>
            <a:lstStyle/>
            <a:p>
              <a:pPr algn="ctr" fontAlgn="base">
                <a:spcBef>
                  <a:spcPct val="0"/>
                </a:spcBef>
                <a:spcAft>
                  <a:spcPct val="0"/>
                </a:spcAft>
              </a:pPr>
              <a:endParaRPr lang="zh-CN" altLang="en-US" sz="1100" kern="10">
                <a:ln w="9525">
                  <a:solidFill>
                    <a:srgbClr val="0000CC"/>
                  </a:solidFill>
                  <a:round/>
                  <a:headEnd/>
                  <a:tailEnd/>
                </a:ln>
                <a:solidFill>
                  <a:srgbClr val="0000CC"/>
                </a:solidFill>
                <a:latin typeface="微软雅黑" pitchFamily="34" charset="-122"/>
                <a:ea typeface="微软雅黑" pitchFamily="34" charset="-122"/>
              </a:endParaRPr>
            </a:p>
          </p:txBody>
        </p:sp>
      </p:grpSp>
      <p:pic>
        <p:nvPicPr>
          <p:cNvPr id="32" name="Picture 3"/>
          <p:cNvPicPr>
            <a:picLocks noChangeAspect="1" noChangeArrowheads="1"/>
          </p:cNvPicPr>
          <p:nvPr/>
        </p:nvPicPr>
        <p:blipFill>
          <a:blip r:embed="rId3" cstate="print"/>
          <a:srcRect/>
          <a:stretch>
            <a:fillRect/>
          </a:stretch>
        </p:blipFill>
        <p:spPr bwMode="auto">
          <a:xfrm>
            <a:off x="5225175" y="3403553"/>
            <a:ext cx="2024842" cy="417310"/>
          </a:xfrm>
          <a:prstGeom prst="rect">
            <a:avLst/>
          </a:prstGeom>
          <a:noFill/>
          <a:ln w="9525">
            <a:noFill/>
            <a:miter lim="800000"/>
            <a:headEnd/>
            <a:tailEnd/>
          </a:ln>
        </p:spPr>
      </p:pic>
      <p:sp>
        <p:nvSpPr>
          <p:cNvPr id="33" name="TextBox 32"/>
          <p:cNvSpPr txBox="1"/>
          <p:nvPr/>
        </p:nvSpPr>
        <p:spPr>
          <a:xfrm>
            <a:off x="5355810" y="3298378"/>
            <a:ext cx="1241032" cy="653106"/>
          </a:xfrm>
          <a:prstGeom prst="rect">
            <a:avLst/>
          </a:prstGeom>
          <a:noFill/>
        </p:spPr>
        <p:txBody>
          <a:bodyPr wrap="none" lIns="82936" tIns="41468" rIns="82936" bIns="41468" rtlCol="0" anchor="ctr" anchorCtr="0">
            <a:noAutofit/>
          </a:bodyPr>
          <a:lstStyle/>
          <a:p>
            <a:r>
              <a:rPr lang="zh-CN" altLang="en-US" dirty="0" smtClean="0">
                <a:latin typeface="+mn-ea"/>
              </a:rPr>
              <a:t>以太网交换机</a:t>
            </a:r>
            <a:r>
              <a:rPr lang="en-US" altLang="zh-CN" dirty="0" smtClean="0">
                <a:latin typeface="+mn-ea"/>
              </a:rPr>
              <a:t>2</a:t>
            </a:r>
            <a:endParaRPr lang="zh-CN" altLang="en-US" dirty="0" smtClean="0">
              <a:latin typeface="+mn-ea"/>
            </a:endParaRPr>
          </a:p>
        </p:txBody>
      </p:sp>
      <p:sp>
        <p:nvSpPr>
          <p:cNvPr id="36" name="AutoShape 29"/>
          <p:cNvSpPr>
            <a:spLocks noChangeArrowheads="1"/>
          </p:cNvSpPr>
          <p:nvPr/>
        </p:nvSpPr>
        <p:spPr bwMode="auto">
          <a:xfrm>
            <a:off x="408958" y="3102447"/>
            <a:ext cx="831850" cy="653106"/>
          </a:xfrm>
          <a:prstGeom prst="roundRect">
            <a:avLst>
              <a:gd name="adj" fmla="val 16667"/>
            </a:avLst>
          </a:prstGeom>
          <a:solidFill>
            <a:schemeClr val="bg1"/>
          </a:solidFill>
          <a:ln w="9525">
            <a:solidFill>
              <a:schemeClr val="tx1"/>
            </a:solidFill>
            <a:round/>
            <a:headEnd/>
            <a:tailEnd/>
          </a:ln>
        </p:spPr>
        <p:txBody>
          <a:bodyPr wrap="none" lIns="82906" tIns="41453" rIns="82906" bIns="8291" anchor="b" anchorCtr="1"/>
          <a:lstStyle/>
          <a:p>
            <a:pPr algn="ctr" defTabSz="913950" rtl="1" fontAlgn="base">
              <a:spcBef>
                <a:spcPct val="0"/>
              </a:spcBef>
              <a:spcAft>
                <a:spcPct val="0"/>
              </a:spcAft>
            </a:pPr>
            <a:r>
              <a:rPr lang="zh-CN" altLang="en-US" sz="1000">
                <a:solidFill>
                  <a:srgbClr val="000000"/>
                </a:solidFill>
                <a:latin typeface="微软雅黑" pitchFamily="34" charset="-122"/>
              </a:rPr>
              <a:t>索引控制器</a:t>
            </a:r>
            <a:endParaRPr lang="en-US" altLang="zh-CN" sz="1000">
              <a:solidFill>
                <a:srgbClr val="000000"/>
              </a:solidFill>
              <a:latin typeface="微软雅黑" pitchFamily="34" charset="-122"/>
            </a:endParaRPr>
          </a:p>
        </p:txBody>
      </p:sp>
      <p:pic>
        <p:nvPicPr>
          <p:cNvPr id="37" name="图片 36" descr="单个节点.jpg"/>
          <p:cNvPicPr>
            <a:picLocks noChangeAspect="1"/>
          </p:cNvPicPr>
          <p:nvPr/>
        </p:nvPicPr>
        <p:blipFill>
          <a:blip r:embed="rId4" cstate="print"/>
          <a:stretch>
            <a:fillRect/>
          </a:stretch>
        </p:blipFill>
        <p:spPr>
          <a:xfrm>
            <a:off x="456998" y="3298378"/>
            <a:ext cx="718492" cy="133672"/>
          </a:xfrm>
          <a:prstGeom prst="rect">
            <a:avLst/>
          </a:prstGeom>
        </p:spPr>
      </p:pic>
      <p:sp>
        <p:nvSpPr>
          <p:cNvPr id="38" name="AutoShape 29"/>
          <p:cNvSpPr>
            <a:spLocks noChangeArrowheads="1"/>
          </p:cNvSpPr>
          <p:nvPr/>
        </p:nvSpPr>
        <p:spPr bwMode="auto">
          <a:xfrm>
            <a:off x="391681" y="2253408"/>
            <a:ext cx="831850" cy="653106"/>
          </a:xfrm>
          <a:prstGeom prst="roundRect">
            <a:avLst>
              <a:gd name="adj" fmla="val 16667"/>
            </a:avLst>
          </a:prstGeom>
          <a:solidFill>
            <a:schemeClr val="bg1"/>
          </a:solidFill>
          <a:ln w="9525">
            <a:solidFill>
              <a:schemeClr val="tx1"/>
            </a:solidFill>
            <a:round/>
            <a:headEnd/>
            <a:tailEnd/>
          </a:ln>
        </p:spPr>
        <p:txBody>
          <a:bodyPr wrap="none" lIns="82906" tIns="41453" rIns="82906" bIns="8291" anchor="b" anchorCtr="1"/>
          <a:lstStyle/>
          <a:p>
            <a:pPr algn="ctr" defTabSz="913950" rtl="1" fontAlgn="base">
              <a:spcBef>
                <a:spcPct val="0"/>
              </a:spcBef>
              <a:spcAft>
                <a:spcPct val="0"/>
              </a:spcAft>
            </a:pPr>
            <a:r>
              <a:rPr lang="zh-CN" altLang="en-US" sz="1000">
                <a:solidFill>
                  <a:srgbClr val="000000"/>
                </a:solidFill>
                <a:latin typeface="微软雅黑" pitchFamily="34" charset="-122"/>
              </a:rPr>
              <a:t>索引控制器</a:t>
            </a:r>
            <a:endParaRPr lang="en-US" altLang="zh-CN" sz="1000">
              <a:solidFill>
                <a:srgbClr val="000000"/>
              </a:solidFill>
              <a:latin typeface="微软雅黑" pitchFamily="34" charset="-122"/>
            </a:endParaRPr>
          </a:p>
        </p:txBody>
      </p:sp>
      <p:pic>
        <p:nvPicPr>
          <p:cNvPr id="39" name="图片 38" descr="单个节点.jpg"/>
          <p:cNvPicPr>
            <a:picLocks noChangeAspect="1"/>
          </p:cNvPicPr>
          <p:nvPr/>
        </p:nvPicPr>
        <p:blipFill>
          <a:blip r:embed="rId4" cstate="print"/>
          <a:stretch>
            <a:fillRect/>
          </a:stretch>
        </p:blipFill>
        <p:spPr>
          <a:xfrm>
            <a:off x="439720" y="2449340"/>
            <a:ext cx="718492" cy="133672"/>
          </a:xfrm>
          <a:prstGeom prst="rect">
            <a:avLst/>
          </a:prstGeom>
        </p:spPr>
      </p:pic>
      <p:cxnSp>
        <p:nvCxnSpPr>
          <p:cNvPr id="62" name="直接连接符 61"/>
          <p:cNvCxnSpPr>
            <a:stCxn id="387075" idx="2"/>
          </p:cNvCxnSpPr>
          <p:nvPr/>
        </p:nvCxnSpPr>
        <p:spPr>
          <a:xfrm rot="5400000">
            <a:off x="1665429" y="3690170"/>
            <a:ext cx="1110281" cy="13716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387075" idx="2"/>
          </p:cNvCxnSpPr>
          <p:nvPr/>
        </p:nvCxnSpPr>
        <p:spPr>
          <a:xfrm rot="16200000" flipH="1">
            <a:off x="2710509" y="4016758"/>
            <a:ext cx="1110281" cy="7184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387075" idx="2"/>
          </p:cNvCxnSpPr>
          <p:nvPr/>
        </p:nvCxnSpPr>
        <p:spPr>
          <a:xfrm rot="16200000" flipH="1">
            <a:off x="3755589" y="2971678"/>
            <a:ext cx="1110281" cy="28086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7" name="直接连接符 76"/>
          <p:cNvCxnSpPr>
            <a:stCxn id="387075" idx="2"/>
          </p:cNvCxnSpPr>
          <p:nvPr/>
        </p:nvCxnSpPr>
        <p:spPr>
          <a:xfrm rot="16200000" flipH="1">
            <a:off x="4800669" y="1926598"/>
            <a:ext cx="1110281" cy="48988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直接连接符 78"/>
          <p:cNvCxnSpPr>
            <a:endCxn id="32" idx="2"/>
          </p:cNvCxnSpPr>
          <p:nvPr/>
        </p:nvCxnSpPr>
        <p:spPr>
          <a:xfrm rot="16200000" flipV="1">
            <a:off x="6466265" y="3592194"/>
            <a:ext cx="1110281" cy="15676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32" idx="2"/>
          </p:cNvCxnSpPr>
          <p:nvPr/>
        </p:nvCxnSpPr>
        <p:spPr>
          <a:xfrm rot="5400000">
            <a:off x="5421185" y="4114734"/>
            <a:ext cx="1110281" cy="5225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直接连接符 84"/>
          <p:cNvCxnSpPr>
            <a:stCxn id="32" idx="2"/>
          </p:cNvCxnSpPr>
          <p:nvPr/>
        </p:nvCxnSpPr>
        <p:spPr>
          <a:xfrm rot="5400000">
            <a:off x="4376105" y="3069654"/>
            <a:ext cx="1110281" cy="2612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直接连接符 86"/>
          <p:cNvCxnSpPr>
            <a:stCxn id="32" idx="2"/>
          </p:cNvCxnSpPr>
          <p:nvPr/>
        </p:nvCxnSpPr>
        <p:spPr>
          <a:xfrm rot="5400000">
            <a:off x="3331025" y="2024574"/>
            <a:ext cx="1110281" cy="470285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1223530" y="2579961"/>
            <a:ext cx="17808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rot="5400000">
            <a:off x="2579861" y="3004480"/>
            <a:ext cx="8490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36" idx="3"/>
          </p:cNvCxnSpPr>
          <p:nvPr/>
        </p:nvCxnSpPr>
        <p:spPr>
          <a:xfrm>
            <a:off x="1240807" y="3429000"/>
            <a:ext cx="26127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5400000" flipH="1" flipV="1">
            <a:off x="1077558" y="3004480"/>
            <a:ext cx="84903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1240808" y="2449340"/>
            <a:ext cx="496412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1240808" y="3559621"/>
            <a:ext cx="45722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5400000" flipH="1" flipV="1">
            <a:off x="1142889" y="3004480"/>
            <a:ext cx="111028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5" name="Text Box 9"/>
          <p:cNvSpPr txBox="1">
            <a:spLocks noChangeArrowheads="1"/>
          </p:cNvSpPr>
          <p:nvPr/>
        </p:nvSpPr>
        <p:spPr bwMode="auto">
          <a:xfrm>
            <a:off x="4524599" y="1131791"/>
            <a:ext cx="2852738" cy="222250"/>
          </a:xfrm>
          <a:prstGeom prst="rect">
            <a:avLst/>
          </a:prstGeom>
          <a:no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/data/web/important_big_spreadsheet.xls</a:t>
            </a:r>
          </a:p>
        </p:txBody>
      </p:sp>
      <p:sp>
        <p:nvSpPr>
          <p:cNvPr id="196" name="Text Box 10"/>
          <p:cNvSpPr txBox="1">
            <a:spLocks noChangeArrowheads="1"/>
          </p:cNvSpPr>
          <p:nvPr/>
        </p:nvSpPr>
        <p:spPr bwMode="auto">
          <a:xfrm>
            <a:off x="4519838" y="1455642"/>
            <a:ext cx="2797175" cy="222250"/>
          </a:xfrm>
          <a:prstGeom prst="rect">
            <a:avLst/>
          </a:prstGeom>
          <a:no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/data/web/big_architecture_drawing.ppt</a:t>
            </a:r>
          </a:p>
        </p:txBody>
      </p:sp>
      <p:sp>
        <p:nvSpPr>
          <p:cNvPr id="197" name="Text Box 11"/>
          <p:cNvSpPr txBox="1">
            <a:spLocks noChangeArrowheads="1"/>
          </p:cNvSpPr>
          <p:nvPr/>
        </p:nvSpPr>
        <p:spPr bwMode="auto">
          <a:xfrm>
            <a:off x="4519838" y="1801717"/>
            <a:ext cx="2759075" cy="222250"/>
          </a:xfrm>
          <a:prstGeom prst="rect">
            <a:avLst/>
          </a:prstGeom>
          <a:no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/data/web/unstructured_big_video.mpg</a:t>
            </a:r>
          </a:p>
        </p:txBody>
      </p:sp>
      <p:grpSp>
        <p:nvGrpSpPr>
          <p:cNvPr id="13" name="Group 12"/>
          <p:cNvGrpSpPr>
            <a:grpSpLocks/>
          </p:cNvGrpSpPr>
          <p:nvPr/>
        </p:nvGrpSpPr>
        <p:grpSpPr bwMode="auto">
          <a:xfrm>
            <a:off x="1119412" y="1111154"/>
            <a:ext cx="2654300" cy="1243013"/>
            <a:chOff x="461" y="663"/>
            <a:chExt cx="1843" cy="863"/>
          </a:xfrm>
        </p:grpSpPr>
        <p:sp>
          <p:nvSpPr>
            <p:cNvPr id="199" name="Line 145"/>
            <p:cNvSpPr>
              <a:spLocks noChangeShapeType="1"/>
            </p:cNvSpPr>
            <p:nvPr/>
          </p:nvSpPr>
          <p:spPr bwMode="auto">
            <a:xfrm>
              <a:off x="633" y="1123"/>
              <a:ext cx="173" cy="1"/>
            </a:xfrm>
            <a:prstGeom prst="line">
              <a:avLst/>
            </a:prstGeom>
            <a:noFill/>
            <a:ln w="9525">
              <a:solidFill>
                <a:schemeClr val="tx2"/>
              </a:solidFill>
              <a:round/>
              <a:headEnd/>
              <a:tailEnd/>
            </a:ln>
          </p:spPr>
          <p:txBody>
            <a:bodyPr/>
            <a:lstStyle/>
            <a:p>
              <a:endParaRPr lang="zh-CN" altLang="en-US"/>
            </a:p>
          </p:txBody>
        </p:sp>
        <p:sp>
          <p:nvSpPr>
            <p:cNvPr id="200" name="Line 146"/>
            <p:cNvSpPr>
              <a:spLocks noChangeShapeType="1"/>
            </p:cNvSpPr>
            <p:nvPr/>
          </p:nvSpPr>
          <p:spPr bwMode="auto">
            <a:xfrm>
              <a:off x="1107" y="1297"/>
              <a:ext cx="173" cy="1"/>
            </a:xfrm>
            <a:prstGeom prst="line">
              <a:avLst/>
            </a:prstGeom>
            <a:noFill/>
            <a:ln w="9525">
              <a:solidFill>
                <a:schemeClr val="tx2"/>
              </a:solidFill>
              <a:round/>
              <a:headEnd/>
              <a:tailEnd/>
            </a:ln>
          </p:spPr>
          <p:txBody>
            <a:bodyPr/>
            <a:lstStyle/>
            <a:p>
              <a:endParaRPr lang="zh-CN" altLang="en-US"/>
            </a:p>
          </p:txBody>
        </p:sp>
        <p:sp>
          <p:nvSpPr>
            <p:cNvPr id="201" name="Line 147"/>
            <p:cNvSpPr>
              <a:spLocks noChangeShapeType="1"/>
            </p:cNvSpPr>
            <p:nvPr/>
          </p:nvSpPr>
          <p:spPr bwMode="auto">
            <a:xfrm>
              <a:off x="1625" y="1469"/>
              <a:ext cx="173" cy="1"/>
            </a:xfrm>
            <a:prstGeom prst="line">
              <a:avLst/>
            </a:prstGeom>
            <a:noFill/>
            <a:ln w="9525">
              <a:solidFill>
                <a:schemeClr val="tx2"/>
              </a:solidFill>
              <a:round/>
              <a:headEnd/>
              <a:tailEnd/>
            </a:ln>
          </p:spPr>
          <p:txBody>
            <a:bodyPr/>
            <a:lstStyle/>
            <a:p>
              <a:endParaRPr lang="zh-CN" altLang="en-US"/>
            </a:p>
          </p:txBody>
        </p:sp>
        <p:sp>
          <p:nvSpPr>
            <p:cNvPr id="202" name="Line 144"/>
            <p:cNvSpPr>
              <a:spLocks noChangeShapeType="1"/>
            </p:cNvSpPr>
            <p:nvPr/>
          </p:nvSpPr>
          <p:spPr bwMode="auto">
            <a:xfrm>
              <a:off x="1107" y="1066"/>
              <a:ext cx="0" cy="231"/>
            </a:xfrm>
            <a:prstGeom prst="line">
              <a:avLst/>
            </a:prstGeom>
            <a:noFill/>
            <a:ln w="9525">
              <a:solidFill>
                <a:schemeClr val="tx2"/>
              </a:solidFill>
              <a:round/>
              <a:headEnd/>
              <a:tailEnd/>
            </a:ln>
          </p:spPr>
          <p:txBody>
            <a:bodyPr/>
            <a:lstStyle/>
            <a:p>
              <a:endParaRPr lang="zh-CN" altLang="en-US"/>
            </a:p>
          </p:txBody>
        </p:sp>
        <p:sp>
          <p:nvSpPr>
            <p:cNvPr id="203" name="Line 144"/>
            <p:cNvSpPr>
              <a:spLocks noChangeShapeType="1"/>
            </p:cNvSpPr>
            <p:nvPr/>
          </p:nvSpPr>
          <p:spPr bwMode="auto">
            <a:xfrm>
              <a:off x="1625" y="1181"/>
              <a:ext cx="0" cy="288"/>
            </a:xfrm>
            <a:prstGeom prst="line">
              <a:avLst/>
            </a:prstGeom>
            <a:noFill/>
            <a:ln w="9525">
              <a:solidFill>
                <a:schemeClr val="tx2"/>
              </a:solidFill>
              <a:round/>
              <a:headEnd/>
              <a:tailEnd/>
            </a:ln>
          </p:spPr>
          <p:txBody>
            <a:bodyPr/>
            <a:lstStyle/>
            <a:p>
              <a:endParaRPr lang="zh-CN" altLang="en-US"/>
            </a:p>
          </p:txBody>
        </p:sp>
        <p:sp>
          <p:nvSpPr>
            <p:cNvPr id="204" name="Line 144"/>
            <p:cNvSpPr>
              <a:spLocks noChangeShapeType="1"/>
            </p:cNvSpPr>
            <p:nvPr/>
          </p:nvSpPr>
          <p:spPr bwMode="auto">
            <a:xfrm>
              <a:off x="633" y="777"/>
              <a:ext cx="0" cy="346"/>
            </a:xfrm>
            <a:prstGeom prst="line">
              <a:avLst/>
            </a:prstGeom>
            <a:noFill/>
            <a:ln w="9525">
              <a:solidFill>
                <a:schemeClr val="tx2"/>
              </a:solidFill>
              <a:round/>
              <a:headEnd/>
              <a:tailEnd/>
            </a:ln>
          </p:spPr>
          <p:txBody>
            <a:bodyPr/>
            <a:lstStyle/>
            <a:p>
              <a:endParaRPr lang="zh-CN" altLang="en-US"/>
            </a:p>
          </p:txBody>
        </p:sp>
        <p:sp>
          <p:nvSpPr>
            <p:cNvPr id="205" name="Freeform 34"/>
            <p:cNvSpPr>
              <a:spLocks noChangeArrowheads="1"/>
            </p:cNvSpPr>
            <p:nvPr/>
          </p:nvSpPr>
          <p:spPr bwMode="auto">
            <a:xfrm>
              <a:off x="461" y="663"/>
              <a:ext cx="412" cy="351"/>
            </a:xfrm>
            <a:custGeom>
              <a:avLst/>
              <a:gdLst>
                <a:gd name="T0" fmla="*/ 0 w 21600"/>
                <a:gd name="T1" fmla="*/ 0 h 21600"/>
                <a:gd name="T2" fmla="*/ 781297 w 21600"/>
                <a:gd name="T3" fmla="*/ 0 h 21600"/>
                <a:gd name="T4" fmla="*/ 781297 w 21600"/>
                <a:gd name="T5" fmla="*/ 567069 h 21600"/>
                <a:gd name="T6" fmla="*/ 0 w 21600"/>
                <a:gd name="T7" fmla="*/ 567069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blipFill dpi="0" rotWithShape="0">
              <a:blip r:embed="rId5" cstate="print"/>
              <a:srcRect/>
              <a:stretch>
                <a:fillRect/>
              </a:stretch>
            </a:blipFill>
            <a:ln w="9525">
              <a:noFill/>
              <a:round/>
              <a:headEnd/>
              <a:tailEnd/>
            </a:ln>
          </p:spPr>
          <p:txBody>
            <a:bodyPr lIns="90000" tIns="46800" rIns="90000" bIns="137160" anchor="b"/>
            <a:lstStyle/>
            <a:p>
              <a:pPr defTabSz="414287">
                <a:lnSpc>
                  <a:spcPct val="90000"/>
                </a:lnSpc>
                <a:buClr>
                  <a:srgbClr val="000000"/>
                </a:buClr>
                <a:buSzPct val="100000"/>
                <a:tabLst>
                  <a:tab pos="0" algn="l"/>
                  <a:tab pos="414287" algn="l"/>
                  <a:tab pos="828573" algn="l"/>
                  <a:tab pos="1242860" algn="l"/>
                  <a:tab pos="1657146" algn="l"/>
                  <a:tab pos="2071433" algn="l"/>
                  <a:tab pos="2485719" algn="l"/>
                  <a:tab pos="2901593" algn="l"/>
                  <a:tab pos="3315880" algn="l"/>
                  <a:tab pos="3730165" algn="l"/>
                  <a:tab pos="4144452" algn="l"/>
                  <a:tab pos="4558738" algn="l"/>
                  <a:tab pos="4973026" algn="l"/>
                  <a:tab pos="5387312" algn="l"/>
                  <a:tab pos="5803185" algn="l"/>
                  <a:tab pos="6217472" algn="l"/>
                  <a:tab pos="6631758" algn="l"/>
                  <a:tab pos="7046045" algn="l"/>
                  <a:tab pos="7460331" algn="l"/>
                  <a:tab pos="7874618" algn="l"/>
                  <a:tab pos="8290492" algn="l"/>
                </a:tabLst>
              </a:pPr>
              <a:r>
                <a:rPr lang="en-GB" altLang="zh-CN" sz="800" dirty="0">
                  <a:latin typeface="Times New Roman" pitchFamily="18" charset="0"/>
                  <a:ea typeface="方正黑体简体"/>
                  <a:cs typeface="Times New Roman" pitchFamily="18" charset="0"/>
                </a:rPr>
                <a:t>/home</a:t>
              </a:r>
            </a:p>
          </p:txBody>
        </p:sp>
        <p:sp>
          <p:nvSpPr>
            <p:cNvPr id="206" name="Freeform 35"/>
            <p:cNvSpPr>
              <a:spLocks noChangeArrowheads="1"/>
            </p:cNvSpPr>
            <p:nvPr/>
          </p:nvSpPr>
          <p:spPr bwMode="auto">
            <a:xfrm>
              <a:off x="913" y="835"/>
              <a:ext cx="412" cy="351"/>
            </a:xfrm>
            <a:custGeom>
              <a:avLst/>
              <a:gdLst>
                <a:gd name="T0" fmla="*/ 0 w 21600"/>
                <a:gd name="T1" fmla="*/ 0 h 21600"/>
                <a:gd name="T2" fmla="*/ 781297 w 21600"/>
                <a:gd name="T3" fmla="*/ 0 h 21600"/>
                <a:gd name="T4" fmla="*/ 781297 w 21600"/>
                <a:gd name="T5" fmla="*/ 567069 h 21600"/>
                <a:gd name="T6" fmla="*/ 0 w 21600"/>
                <a:gd name="T7" fmla="*/ 567069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blipFill dpi="0" rotWithShape="0">
              <a:blip r:embed="rId5" cstate="print"/>
              <a:srcRect/>
              <a:stretch>
                <a:fillRect/>
              </a:stretch>
            </a:blipFill>
            <a:ln w="9525">
              <a:noFill/>
              <a:round/>
              <a:headEnd/>
              <a:tailEnd/>
            </a:ln>
          </p:spPr>
          <p:txBody>
            <a:bodyPr lIns="90000" tIns="46800" rIns="90000" bIns="137160" anchor="b"/>
            <a:lstStyle/>
            <a:p>
              <a:pPr defTabSz="414287">
                <a:lnSpc>
                  <a:spcPct val="93000"/>
                </a:lnSpc>
                <a:buClr>
                  <a:srgbClr val="000000"/>
                </a:buClr>
                <a:buSzPct val="100000"/>
                <a:tabLst>
                  <a:tab pos="0" algn="l"/>
                  <a:tab pos="414287" algn="l"/>
                  <a:tab pos="828573" algn="l"/>
                  <a:tab pos="1242860" algn="l"/>
                  <a:tab pos="1657146" algn="l"/>
                  <a:tab pos="2071433" algn="l"/>
                  <a:tab pos="2485719" algn="l"/>
                  <a:tab pos="2901593" algn="l"/>
                  <a:tab pos="3315880" algn="l"/>
                  <a:tab pos="3730165" algn="l"/>
                  <a:tab pos="4144452" algn="l"/>
                  <a:tab pos="4558738" algn="l"/>
                  <a:tab pos="4973026" algn="l"/>
                  <a:tab pos="5387312" algn="l"/>
                  <a:tab pos="5803185" algn="l"/>
                  <a:tab pos="6217472" algn="l"/>
                  <a:tab pos="6631758" algn="l"/>
                  <a:tab pos="7046045" algn="l"/>
                  <a:tab pos="7460331" algn="l"/>
                  <a:tab pos="7874618" algn="l"/>
                  <a:tab pos="8290492" algn="l"/>
                </a:tabLst>
              </a:pPr>
              <a:r>
                <a:rPr lang="en-GB" altLang="zh-CN" sz="800" dirty="0">
                  <a:latin typeface="Times New Roman" pitchFamily="18" charset="0"/>
                  <a:ea typeface="方正黑体简体"/>
                  <a:cs typeface="Times New Roman" pitchFamily="18" charset="0"/>
                </a:rPr>
                <a:t>/</a:t>
              </a:r>
              <a:r>
                <a:rPr lang="en-GB" altLang="zh-CN" sz="800" dirty="0" err="1">
                  <a:latin typeface="Times New Roman" pitchFamily="18" charset="0"/>
                  <a:ea typeface="方正黑体简体"/>
                  <a:cs typeface="Times New Roman" pitchFamily="18" charset="0"/>
                </a:rPr>
                <a:t>appl</a:t>
              </a:r>
              <a:endParaRPr lang="en-GB" altLang="zh-CN" sz="800" dirty="0">
                <a:latin typeface="Times New Roman" pitchFamily="18" charset="0"/>
                <a:ea typeface="方正黑体简体"/>
                <a:cs typeface="Times New Roman" pitchFamily="18" charset="0"/>
              </a:endParaRPr>
            </a:p>
          </p:txBody>
        </p:sp>
        <p:sp>
          <p:nvSpPr>
            <p:cNvPr id="207" name="Freeform 36"/>
            <p:cNvSpPr>
              <a:spLocks noChangeArrowheads="1"/>
            </p:cNvSpPr>
            <p:nvPr/>
          </p:nvSpPr>
          <p:spPr bwMode="auto">
            <a:xfrm>
              <a:off x="1373" y="1002"/>
              <a:ext cx="412" cy="351"/>
            </a:xfrm>
            <a:custGeom>
              <a:avLst/>
              <a:gdLst>
                <a:gd name="T0" fmla="*/ 0 w 21600"/>
                <a:gd name="T1" fmla="*/ 0 h 21600"/>
                <a:gd name="T2" fmla="*/ 781297 w 21600"/>
                <a:gd name="T3" fmla="*/ 0 h 21600"/>
                <a:gd name="T4" fmla="*/ 781297 w 21600"/>
                <a:gd name="T5" fmla="*/ 567069 h 21600"/>
                <a:gd name="T6" fmla="*/ 0 w 21600"/>
                <a:gd name="T7" fmla="*/ 567069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blipFill dpi="0" rotWithShape="0">
              <a:blip r:embed="rId5" cstate="print"/>
              <a:srcRect/>
              <a:stretch>
                <a:fillRect/>
              </a:stretch>
            </a:blipFill>
            <a:ln w="9525">
              <a:noFill/>
              <a:round/>
              <a:headEnd/>
              <a:tailEnd/>
            </a:ln>
          </p:spPr>
          <p:txBody>
            <a:bodyPr lIns="90000" tIns="46800" rIns="90000" bIns="137160" anchor="b"/>
            <a:lstStyle/>
            <a:p>
              <a:pPr defTabSz="414287">
                <a:lnSpc>
                  <a:spcPct val="93000"/>
                </a:lnSpc>
                <a:buClr>
                  <a:srgbClr val="000000"/>
                </a:buClr>
                <a:buSzPct val="100000"/>
                <a:tabLst>
                  <a:tab pos="0" algn="l"/>
                  <a:tab pos="414287" algn="l"/>
                  <a:tab pos="828573" algn="l"/>
                  <a:tab pos="1242860" algn="l"/>
                  <a:tab pos="1657146" algn="l"/>
                  <a:tab pos="2071433" algn="l"/>
                  <a:tab pos="2485719" algn="l"/>
                  <a:tab pos="2901593" algn="l"/>
                  <a:tab pos="3315880" algn="l"/>
                  <a:tab pos="3730165" algn="l"/>
                  <a:tab pos="4144452" algn="l"/>
                  <a:tab pos="4558738" algn="l"/>
                  <a:tab pos="4973026" algn="l"/>
                  <a:tab pos="5387312" algn="l"/>
                  <a:tab pos="5803185" algn="l"/>
                  <a:tab pos="6217472" algn="l"/>
                  <a:tab pos="6631758" algn="l"/>
                  <a:tab pos="7046045" algn="l"/>
                  <a:tab pos="7460331" algn="l"/>
                  <a:tab pos="7874618" algn="l"/>
                  <a:tab pos="8290492" algn="l"/>
                </a:tabLst>
              </a:pPr>
              <a:r>
                <a:rPr lang="en-GB" altLang="zh-CN" sz="800" dirty="0">
                  <a:latin typeface="Times New Roman" pitchFamily="18" charset="0"/>
                  <a:ea typeface="方正黑体简体"/>
                  <a:cs typeface="Times New Roman" pitchFamily="18" charset="0"/>
                </a:rPr>
                <a:t>/data</a:t>
              </a:r>
            </a:p>
          </p:txBody>
        </p:sp>
        <p:sp>
          <p:nvSpPr>
            <p:cNvPr id="208" name="Freeform 37"/>
            <p:cNvSpPr>
              <a:spLocks noChangeArrowheads="1"/>
            </p:cNvSpPr>
            <p:nvPr/>
          </p:nvSpPr>
          <p:spPr bwMode="auto">
            <a:xfrm>
              <a:off x="1892" y="1175"/>
              <a:ext cx="412" cy="351"/>
            </a:xfrm>
            <a:custGeom>
              <a:avLst/>
              <a:gdLst>
                <a:gd name="T0" fmla="*/ 0 w 21600"/>
                <a:gd name="T1" fmla="*/ 0 h 21600"/>
                <a:gd name="T2" fmla="*/ 781297 w 21600"/>
                <a:gd name="T3" fmla="*/ 0 h 21600"/>
                <a:gd name="T4" fmla="*/ 781297 w 21600"/>
                <a:gd name="T5" fmla="*/ 567069 h 21600"/>
                <a:gd name="T6" fmla="*/ 0 w 21600"/>
                <a:gd name="T7" fmla="*/ 567069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blipFill dpi="0" rotWithShape="0">
              <a:blip r:embed="rId5" cstate="print"/>
              <a:srcRect/>
              <a:stretch>
                <a:fillRect/>
              </a:stretch>
            </a:blipFill>
            <a:ln w="9525">
              <a:noFill/>
              <a:round/>
              <a:headEnd/>
              <a:tailEnd/>
            </a:ln>
          </p:spPr>
          <p:txBody>
            <a:bodyPr lIns="90000" tIns="46800" rIns="90000" bIns="137160" anchor="b"/>
            <a:lstStyle/>
            <a:p>
              <a:pPr defTabSz="414287">
                <a:lnSpc>
                  <a:spcPct val="93000"/>
                </a:lnSpc>
                <a:buClr>
                  <a:srgbClr val="000000"/>
                </a:buClr>
                <a:buSzPct val="100000"/>
                <a:tabLst>
                  <a:tab pos="0" algn="l"/>
                  <a:tab pos="414287" algn="l"/>
                  <a:tab pos="828573" algn="l"/>
                  <a:tab pos="1242860" algn="l"/>
                  <a:tab pos="1657146" algn="l"/>
                  <a:tab pos="2071433" algn="l"/>
                  <a:tab pos="2485719" algn="l"/>
                  <a:tab pos="2901593" algn="l"/>
                  <a:tab pos="3315880" algn="l"/>
                  <a:tab pos="3730165" algn="l"/>
                  <a:tab pos="4144452" algn="l"/>
                  <a:tab pos="4558738" algn="l"/>
                  <a:tab pos="4973026" algn="l"/>
                  <a:tab pos="5387312" algn="l"/>
                  <a:tab pos="5803185" algn="l"/>
                  <a:tab pos="6217472" algn="l"/>
                  <a:tab pos="6631758" algn="l"/>
                  <a:tab pos="7046045" algn="l"/>
                  <a:tab pos="7460331" algn="l"/>
                  <a:tab pos="7874618" algn="l"/>
                  <a:tab pos="8290492" algn="l"/>
                </a:tabLst>
              </a:pPr>
              <a:r>
                <a:rPr lang="en-GB" altLang="zh-CN" sz="800" dirty="0">
                  <a:latin typeface="Times New Roman" pitchFamily="18" charset="0"/>
                  <a:ea typeface="方正黑体简体"/>
                  <a:cs typeface="Times New Roman" pitchFamily="18" charset="0"/>
                </a:rPr>
                <a:t>/web</a:t>
              </a:r>
            </a:p>
          </p:txBody>
        </p:sp>
      </p:grpSp>
      <p:sp>
        <p:nvSpPr>
          <p:cNvPr id="209" name="Text Box 23"/>
          <p:cNvSpPr txBox="1">
            <a:spLocks noChangeArrowheads="1"/>
          </p:cNvSpPr>
          <p:nvPr/>
        </p:nvSpPr>
        <p:spPr bwMode="auto">
          <a:xfrm>
            <a:off x="4505548" y="1120679"/>
            <a:ext cx="2852738" cy="222250"/>
          </a:xfrm>
          <a:prstGeom prst="rect">
            <a:avLst/>
          </a:prstGeom>
          <a:solidFill>
            <a:schemeClr val="bg1"/>
          </a:solid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/data/web/important_big_spreadsheet.xls</a:t>
            </a:r>
          </a:p>
        </p:txBody>
      </p:sp>
      <p:sp>
        <p:nvSpPr>
          <p:cNvPr id="210" name="Text Box 24"/>
          <p:cNvSpPr txBox="1">
            <a:spLocks noChangeArrowheads="1"/>
          </p:cNvSpPr>
          <p:nvPr/>
        </p:nvSpPr>
        <p:spPr bwMode="auto">
          <a:xfrm>
            <a:off x="4499200" y="1444528"/>
            <a:ext cx="2798763" cy="222250"/>
          </a:xfrm>
          <a:prstGeom prst="rect">
            <a:avLst/>
          </a:prstGeom>
          <a:solidFill>
            <a:schemeClr val="bg1"/>
          </a:solid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/data/web/big_architecture_drawing.ppt</a:t>
            </a:r>
          </a:p>
        </p:txBody>
      </p:sp>
      <p:sp>
        <p:nvSpPr>
          <p:cNvPr id="211" name="Text Box 25"/>
          <p:cNvSpPr txBox="1">
            <a:spLocks noChangeArrowheads="1"/>
          </p:cNvSpPr>
          <p:nvPr/>
        </p:nvSpPr>
        <p:spPr bwMode="auto">
          <a:xfrm>
            <a:off x="4499200" y="1792192"/>
            <a:ext cx="2759075" cy="222250"/>
          </a:xfrm>
          <a:prstGeom prst="rect">
            <a:avLst/>
          </a:prstGeom>
          <a:solidFill>
            <a:schemeClr val="bg1"/>
          </a:solidFill>
          <a:ln w="19050" algn="ctr">
            <a:noFill/>
            <a:miter lim="800000"/>
            <a:headEnd/>
            <a:tailEnd/>
          </a:ln>
        </p:spPr>
        <p:txBody>
          <a:bodyPr wrap="none" lIns="82906" tIns="41453" rIns="82906" bIns="41453">
            <a:spAutoFit/>
          </a:bodyPr>
          <a:lstStyle/>
          <a:p>
            <a:pPr>
              <a:lnSpc>
                <a:spcPct val="90000"/>
              </a:lnSpc>
            </a:pPr>
            <a:r>
              <a:rPr lang="en-US" altLang="zh-CN" sz="1000" dirty="0">
                <a:latin typeface="Times New Roman" pitchFamily="18" charset="0"/>
                <a:ea typeface="方正黑体简体"/>
                <a:cs typeface="Times New Roman" pitchFamily="18" charset="0"/>
              </a:rPr>
              <a:t>/home/</a:t>
            </a:r>
            <a:r>
              <a:rPr lang="en-US" altLang="zh-CN" sz="1000" dirty="0" err="1">
                <a:latin typeface="Times New Roman" pitchFamily="18" charset="0"/>
                <a:ea typeface="方正黑体简体"/>
                <a:cs typeface="Times New Roman" pitchFamily="18" charset="0"/>
              </a:rPr>
              <a:t>appl</a:t>
            </a:r>
            <a:r>
              <a:rPr lang="en-US" altLang="zh-CN" sz="1000" dirty="0">
                <a:latin typeface="Times New Roman" pitchFamily="18" charset="0"/>
                <a:ea typeface="方正黑体简体"/>
                <a:cs typeface="Times New Roman" pitchFamily="18" charset="0"/>
              </a:rPr>
              <a:t>/data/web/unstructured_big_video.mpg</a:t>
            </a:r>
          </a:p>
        </p:txBody>
      </p:sp>
      <p:sp>
        <p:nvSpPr>
          <p:cNvPr id="212" name="AutoShape 26"/>
          <p:cNvSpPr>
            <a:spLocks/>
          </p:cNvSpPr>
          <p:nvPr/>
        </p:nvSpPr>
        <p:spPr bwMode="auto">
          <a:xfrm>
            <a:off x="4161062" y="1355628"/>
            <a:ext cx="469900" cy="422275"/>
          </a:xfrm>
          <a:prstGeom prst="leftBrace">
            <a:avLst>
              <a:gd name="adj1" fmla="val 30718"/>
              <a:gd name="adj2" fmla="val 50000"/>
            </a:avLst>
          </a:prstGeom>
          <a:noFill/>
          <a:ln w="12700">
            <a:solidFill>
              <a:schemeClr val="tx1"/>
            </a:solidFill>
            <a:round/>
            <a:headEnd/>
            <a:tailEnd/>
          </a:ln>
        </p:spPr>
        <p:txBody>
          <a:bodyPr wrap="none" lIns="82906" tIns="41453" rIns="82906" bIns="41453" anchor="ctr">
            <a:spAutoFit/>
          </a:bodyPr>
          <a:lstStyle/>
          <a:p>
            <a:endParaRPr lang="zh-CN" altLang="en-US">
              <a:latin typeface="Times New Roman" pitchFamily="18" charset="0"/>
              <a:ea typeface="方正黑体简体"/>
              <a:cs typeface="Times New Roman" pitchFamily="18" charset="0"/>
            </a:endParaRPr>
          </a:p>
        </p:txBody>
      </p:sp>
      <p:sp>
        <p:nvSpPr>
          <p:cNvPr id="213" name="Line 27"/>
          <p:cNvSpPr>
            <a:spLocks noChangeShapeType="1"/>
          </p:cNvSpPr>
          <p:nvPr/>
        </p:nvSpPr>
        <p:spPr bwMode="auto">
          <a:xfrm flipV="1">
            <a:off x="3857849" y="1608041"/>
            <a:ext cx="330200" cy="247650"/>
          </a:xfrm>
          <a:prstGeom prst="line">
            <a:avLst/>
          </a:prstGeom>
          <a:noFill/>
          <a:ln w="12700">
            <a:solidFill>
              <a:schemeClr val="tx1"/>
            </a:solidFill>
            <a:round/>
            <a:headEnd type="triangle" w="med" len="med"/>
            <a:tailEnd type="triangle" w="med" len="med"/>
          </a:ln>
        </p:spPr>
        <p:txBody>
          <a:bodyPr wrap="none" lIns="82906" tIns="41453" rIns="82906" bIns="41453" anchor="ctr">
            <a:spAutoFit/>
          </a:bodyPr>
          <a:lstStyle/>
          <a:p>
            <a:endParaRPr lang="zh-CN" altLang="en-US"/>
          </a:p>
        </p:txBody>
      </p:sp>
      <p:pic>
        <p:nvPicPr>
          <p:cNvPr id="214" name="Picture 33"/>
          <p:cNvPicPr>
            <a:picLocks noChangeAspect="1" noChangeArrowheads="1"/>
          </p:cNvPicPr>
          <p:nvPr/>
        </p:nvPicPr>
        <p:blipFill>
          <a:blip cstate="print"/>
          <a:srcRect/>
          <a:stretch>
            <a:fillRect/>
          </a:stretch>
        </p:blipFill>
        <p:spPr bwMode="auto">
          <a:xfrm>
            <a:off x="7812312" y="1773142"/>
            <a:ext cx="274637" cy="276225"/>
          </a:xfrm>
          <a:prstGeom prst="rect">
            <a:avLst/>
          </a:prstGeom>
          <a:noFill/>
          <a:ln w="9525">
            <a:noFill/>
            <a:miter lim="800000"/>
            <a:headEnd/>
            <a:tailEnd/>
          </a:ln>
        </p:spPr>
      </p:pic>
      <p:pic>
        <p:nvPicPr>
          <p:cNvPr id="215" name="Picture 35"/>
          <p:cNvPicPr>
            <a:picLocks noChangeAspect="1" noChangeArrowheads="1"/>
          </p:cNvPicPr>
          <p:nvPr/>
        </p:nvPicPr>
        <p:blipFill>
          <a:blip cstate="print"/>
          <a:srcRect/>
          <a:stretch>
            <a:fillRect/>
          </a:stretch>
        </p:blipFill>
        <p:spPr bwMode="auto">
          <a:xfrm>
            <a:off x="7812312" y="1441353"/>
            <a:ext cx="234950" cy="260350"/>
          </a:xfrm>
          <a:prstGeom prst="rect">
            <a:avLst/>
          </a:prstGeom>
          <a:noFill/>
          <a:ln w="9525">
            <a:noFill/>
            <a:miter lim="800000"/>
            <a:headEnd/>
            <a:tailEnd/>
          </a:ln>
        </p:spPr>
      </p:pic>
      <p:pic>
        <p:nvPicPr>
          <p:cNvPr id="216" name="Picture 34"/>
          <p:cNvPicPr>
            <a:picLocks noChangeAspect="1" noChangeArrowheads="1"/>
          </p:cNvPicPr>
          <p:nvPr/>
        </p:nvPicPr>
        <p:blipFill>
          <a:blip r:embed="rId6" cstate="print"/>
          <a:srcRect/>
          <a:stretch>
            <a:fillRect/>
          </a:stretch>
        </p:blipFill>
        <p:spPr bwMode="auto">
          <a:xfrm>
            <a:off x="7742463" y="1077817"/>
            <a:ext cx="280987" cy="280987"/>
          </a:xfrm>
          <a:prstGeom prst="rect">
            <a:avLst/>
          </a:prstGeom>
          <a:noFill/>
          <a:ln w="9525">
            <a:noFill/>
            <a:miter lim="800000"/>
            <a:headEnd/>
            <a:tailEnd/>
          </a:ln>
        </p:spPr>
      </p:pic>
      <p:sp>
        <p:nvSpPr>
          <p:cNvPr id="217" name="矩形 100"/>
          <p:cNvSpPr>
            <a:spLocks noChangeArrowheads="1"/>
          </p:cNvSpPr>
          <p:nvPr/>
        </p:nvSpPr>
        <p:spPr bwMode="auto">
          <a:xfrm>
            <a:off x="8221887" y="1387379"/>
            <a:ext cx="922337" cy="361950"/>
          </a:xfrm>
          <a:prstGeom prst="rect">
            <a:avLst/>
          </a:prstGeom>
          <a:noFill/>
          <a:ln w="9525">
            <a:noFill/>
            <a:miter lim="800000"/>
            <a:headEnd/>
            <a:tailEnd/>
          </a:ln>
        </p:spPr>
        <p:txBody>
          <a:bodyPr wrap="none" lIns="82916" tIns="41458" rIns="82916" bIns="41458">
            <a:spAutoFit/>
          </a:bodyPr>
          <a:lstStyle/>
          <a:p>
            <a:r>
              <a:rPr lang="en-US" altLang="zh-CN" b="1" dirty="0">
                <a:latin typeface="Times New Roman" pitchFamily="18" charset="0"/>
                <a:ea typeface="方正黑体简体"/>
                <a:cs typeface="Times New Roman" pitchFamily="18" charset="0"/>
              </a:rPr>
              <a:t> </a:t>
            </a:r>
            <a:r>
              <a:rPr lang="zh-CN" altLang="en-US" b="1" dirty="0">
                <a:latin typeface="Times New Roman" pitchFamily="18" charset="0"/>
                <a:ea typeface="方正黑体简体"/>
                <a:cs typeface="Times New Roman" pitchFamily="18" charset="0"/>
              </a:rPr>
              <a:t>逻辑层</a:t>
            </a:r>
          </a:p>
        </p:txBody>
      </p:sp>
      <p:sp>
        <p:nvSpPr>
          <p:cNvPr id="230" name="Rectangle 90"/>
          <p:cNvSpPr>
            <a:spLocks noChangeArrowheads="1"/>
          </p:cNvSpPr>
          <p:nvPr/>
        </p:nvSpPr>
        <p:spPr bwMode="auto">
          <a:xfrm>
            <a:off x="195988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0</a:t>
            </a:r>
          </a:p>
        </p:txBody>
      </p:sp>
      <p:sp>
        <p:nvSpPr>
          <p:cNvPr id="231" name="Rectangle 91"/>
          <p:cNvSpPr>
            <a:spLocks noChangeArrowheads="1"/>
          </p:cNvSpPr>
          <p:nvPr/>
        </p:nvSpPr>
        <p:spPr bwMode="auto">
          <a:xfrm>
            <a:off x="225364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1</a:t>
            </a:r>
          </a:p>
        </p:txBody>
      </p:sp>
      <p:sp>
        <p:nvSpPr>
          <p:cNvPr id="232" name="Rectangle 92"/>
          <p:cNvSpPr>
            <a:spLocks noChangeArrowheads="1"/>
          </p:cNvSpPr>
          <p:nvPr/>
        </p:nvSpPr>
        <p:spPr bwMode="auto">
          <a:xfrm>
            <a:off x="254740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2</a:t>
            </a:r>
          </a:p>
        </p:txBody>
      </p:sp>
      <p:sp>
        <p:nvSpPr>
          <p:cNvPr id="233" name="Rectangle 93"/>
          <p:cNvSpPr>
            <a:spLocks noChangeArrowheads="1"/>
          </p:cNvSpPr>
          <p:nvPr/>
        </p:nvSpPr>
        <p:spPr bwMode="auto">
          <a:xfrm>
            <a:off x="284116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3</a:t>
            </a:r>
          </a:p>
        </p:txBody>
      </p:sp>
      <p:sp>
        <p:nvSpPr>
          <p:cNvPr id="234" name="Rectangle 94"/>
          <p:cNvSpPr>
            <a:spLocks noChangeArrowheads="1"/>
          </p:cNvSpPr>
          <p:nvPr/>
        </p:nvSpPr>
        <p:spPr bwMode="auto">
          <a:xfrm>
            <a:off x="313492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4</a:t>
            </a:r>
          </a:p>
        </p:txBody>
      </p:sp>
      <p:sp>
        <p:nvSpPr>
          <p:cNvPr id="235" name="Rectangle 95"/>
          <p:cNvSpPr>
            <a:spLocks noChangeArrowheads="1"/>
          </p:cNvSpPr>
          <p:nvPr/>
        </p:nvSpPr>
        <p:spPr bwMode="auto">
          <a:xfrm>
            <a:off x="342868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5</a:t>
            </a:r>
          </a:p>
        </p:txBody>
      </p:sp>
      <p:sp>
        <p:nvSpPr>
          <p:cNvPr id="236" name="Rectangle 96"/>
          <p:cNvSpPr>
            <a:spLocks noChangeArrowheads="1"/>
          </p:cNvSpPr>
          <p:nvPr/>
        </p:nvSpPr>
        <p:spPr bwMode="auto">
          <a:xfrm>
            <a:off x="529150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6</a:t>
            </a:r>
          </a:p>
        </p:txBody>
      </p:sp>
      <p:sp>
        <p:nvSpPr>
          <p:cNvPr id="237" name="Rectangle 97"/>
          <p:cNvSpPr>
            <a:spLocks noChangeArrowheads="1"/>
          </p:cNvSpPr>
          <p:nvPr/>
        </p:nvSpPr>
        <p:spPr bwMode="auto">
          <a:xfrm>
            <a:off x="558526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7</a:t>
            </a:r>
          </a:p>
        </p:txBody>
      </p:sp>
      <p:sp>
        <p:nvSpPr>
          <p:cNvPr id="238" name="Rectangle 98"/>
          <p:cNvSpPr>
            <a:spLocks noChangeArrowheads="1"/>
          </p:cNvSpPr>
          <p:nvPr/>
        </p:nvSpPr>
        <p:spPr bwMode="auto">
          <a:xfrm>
            <a:off x="587902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8</a:t>
            </a:r>
          </a:p>
        </p:txBody>
      </p:sp>
      <p:sp>
        <p:nvSpPr>
          <p:cNvPr id="239" name="Rectangle 99"/>
          <p:cNvSpPr>
            <a:spLocks noChangeArrowheads="1"/>
          </p:cNvSpPr>
          <p:nvPr/>
        </p:nvSpPr>
        <p:spPr bwMode="auto">
          <a:xfrm>
            <a:off x="617278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9</a:t>
            </a:r>
          </a:p>
        </p:txBody>
      </p:sp>
      <p:sp>
        <p:nvSpPr>
          <p:cNvPr id="240" name="Rectangle 100"/>
          <p:cNvSpPr>
            <a:spLocks noChangeArrowheads="1"/>
          </p:cNvSpPr>
          <p:nvPr/>
        </p:nvSpPr>
        <p:spPr bwMode="auto">
          <a:xfrm>
            <a:off x="646654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10</a:t>
            </a:r>
          </a:p>
        </p:txBody>
      </p:sp>
      <p:sp>
        <p:nvSpPr>
          <p:cNvPr id="241" name="Rectangle 101"/>
          <p:cNvSpPr>
            <a:spLocks noChangeArrowheads="1"/>
          </p:cNvSpPr>
          <p:nvPr/>
        </p:nvSpPr>
        <p:spPr bwMode="auto">
          <a:xfrm>
            <a:off x="676030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11</a:t>
            </a:r>
          </a:p>
        </p:txBody>
      </p:sp>
      <p:sp>
        <p:nvSpPr>
          <p:cNvPr id="242" name="Rectangle 102"/>
          <p:cNvSpPr>
            <a:spLocks noChangeArrowheads="1"/>
          </p:cNvSpPr>
          <p:nvPr/>
        </p:nvSpPr>
        <p:spPr bwMode="auto">
          <a:xfrm>
            <a:off x="195988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0</a:t>
            </a:r>
          </a:p>
        </p:txBody>
      </p:sp>
      <p:sp>
        <p:nvSpPr>
          <p:cNvPr id="243" name="Rectangle 103"/>
          <p:cNvSpPr>
            <a:spLocks noChangeArrowheads="1"/>
          </p:cNvSpPr>
          <p:nvPr/>
        </p:nvSpPr>
        <p:spPr bwMode="auto">
          <a:xfrm>
            <a:off x="225364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1</a:t>
            </a:r>
          </a:p>
        </p:txBody>
      </p:sp>
      <p:sp>
        <p:nvSpPr>
          <p:cNvPr id="244" name="Rectangle 104"/>
          <p:cNvSpPr>
            <a:spLocks noChangeArrowheads="1"/>
          </p:cNvSpPr>
          <p:nvPr/>
        </p:nvSpPr>
        <p:spPr bwMode="auto">
          <a:xfrm>
            <a:off x="2547405" y="3437595"/>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2</a:t>
            </a:r>
          </a:p>
        </p:txBody>
      </p:sp>
      <p:sp>
        <p:nvSpPr>
          <p:cNvPr id="245" name="Rectangle 105"/>
          <p:cNvSpPr>
            <a:spLocks noChangeArrowheads="1"/>
          </p:cNvSpPr>
          <p:nvPr/>
        </p:nvSpPr>
        <p:spPr bwMode="auto">
          <a:xfrm>
            <a:off x="284116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3</a:t>
            </a:r>
          </a:p>
        </p:txBody>
      </p:sp>
      <p:sp>
        <p:nvSpPr>
          <p:cNvPr id="246" name="Rectangle 106"/>
          <p:cNvSpPr>
            <a:spLocks noChangeArrowheads="1"/>
          </p:cNvSpPr>
          <p:nvPr/>
        </p:nvSpPr>
        <p:spPr bwMode="auto">
          <a:xfrm>
            <a:off x="313492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4</a:t>
            </a:r>
          </a:p>
        </p:txBody>
      </p:sp>
      <p:sp>
        <p:nvSpPr>
          <p:cNvPr id="247" name="Rectangle 107"/>
          <p:cNvSpPr>
            <a:spLocks noChangeArrowheads="1"/>
          </p:cNvSpPr>
          <p:nvPr/>
        </p:nvSpPr>
        <p:spPr bwMode="auto">
          <a:xfrm>
            <a:off x="3428685" y="3437595"/>
            <a:ext cx="293760" cy="260612"/>
          </a:xfrm>
          <a:prstGeom prst="rect">
            <a:avLst/>
          </a:prstGeom>
          <a:solidFill>
            <a:srgbClr val="00B05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5</a:t>
            </a:r>
          </a:p>
        </p:txBody>
      </p:sp>
      <p:sp>
        <p:nvSpPr>
          <p:cNvPr id="248" name="Rectangle 108"/>
          <p:cNvSpPr>
            <a:spLocks noChangeArrowheads="1"/>
          </p:cNvSpPr>
          <p:nvPr/>
        </p:nvSpPr>
        <p:spPr bwMode="auto">
          <a:xfrm>
            <a:off x="529150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6</a:t>
            </a:r>
          </a:p>
        </p:txBody>
      </p:sp>
      <p:sp>
        <p:nvSpPr>
          <p:cNvPr id="249" name="Rectangle 109"/>
          <p:cNvSpPr>
            <a:spLocks noChangeArrowheads="1"/>
          </p:cNvSpPr>
          <p:nvPr/>
        </p:nvSpPr>
        <p:spPr bwMode="auto">
          <a:xfrm>
            <a:off x="558526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7</a:t>
            </a:r>
          </a:p>
        </p:txBody>
      </p:sp>
      <p:sp>
        <p:nvSpPr>
          <p:cNvPr id="250" name="Rectangle 110"/>
          <p:cNvSpPr>
            <a:spLocks noChangeArrowheads="1"/>
          </p:cNvSpPr>
          <p:nvPr/>
        </p:nvSpPr>
        <p:spPr bwMode="auto">
          <a:xfrm>
            <a:off x="5879024" y="3429000"/>
            <a:ext cx="293760" cy="260612"/>
          </a:xfrm>
          <a:prstGeom prst="rect">
            <a:avLst/>
          </a:prstGeom>
          <a:solidFill>
            <a:srgbClr val="7030A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8</a:t>
            </a:r>
          </a:p>
        </p:txBody>
      </p:sp>
      <p:sp>
        <p:nvSpPr>
          <p:cNvPr id="251" name="Rectangle 111"/>
          <p:cNvSpPr>
            <a:spLocks noChangeArrowheads="1"/>
          </p:cNvSpPr>
          <p:nvPr/>
        </p:nvSpPr>
        <p:spPr bwMode="auto">
          <a:xfrm>
            <a:off x="617278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9</a:t>
            </a:r>
          </a:p>
        </p:txBody>
      </p:sp>
      <p:sp>
        <p:nvSpPr>
          <p:cNvPr id="252" name="Rectangle 112"/>
          <p:cNvSpPr>
            <a:spLocks noChangeArrowheads="1"/>
          </p:cNvSpPr>
          <p:nvPr/>
        </p:nvSpPr>
        <p:spPr bwMode="auto">
          <a:xfrm>
            <a:off x="646654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10</a:t>
            </a:r>
          </a:p>
        </p:txBody>
      </p:sp>
      <p:sp>
        <p:nvSpPr>
          <p:cNvPr id="253" name="Rectangle 113"/>
          <p:cNvSpPr>
            <a:spLocks noChangeArrowheads="1"/>
          </p:cNvSpPr>
          <p:nvPr/>
        </p:nvSpPr>
        <p:spPr bwMode="auto">
          <a:xfrm>
            <a:off x="6760304" y="3429000"/>
            <a:ext cx="293760" cy="260612"/>
          </a:xfrm>
          <a:prstGeom prst="rect">
            <a:avLst/>
          </a:prstGeom>
          <a:solidFill>
            <a:srgbClr val="FFFF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11</a:t>
            </a:r>
          </a:p>
        </p:txBody>
      </p:sp>
      <p:sp>
        <p:nvSpPr>
          <p:cNvPr id="254" name="流程图: 汇总连接 253"/>
          <p:cNvSpPr/>
          <p:nvPr/>
        </p:nvSpPr>
        <p:spPr>
          <a:xfrm>
            <a:off x="587633" y="2384029"/>
            <a:ext cx="457222" cy="391864"/>
          </a:xfrm>
          <a:prstGeom prst="flowChartSummingJunction">
            <a:avLst/>
          </a:prstGeom>
          <a:noFill/>
          <a:ln w="635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anchor="ctr"/>
          <a:lstStyle/>
          <a:p>
            <a:pPr algn="ctr"/>
            <a:endParaRPr lang="zh-CN" altLang="en-US" sz="1600">
              <a:solidFill>
                <a:srgbClr val="FFFFFF"/>
              </a:solidFill>
              <a:ea typeface="SimSun" pitchFamily="2" charset="-122"/>
            </a:endParaRPr>
          </a:p>
        </p:txBody>
      </p:sp>
      <p:sp>
        <p:nvSpPr>
          <p:cNvPr id="99" name="Rectangle 66"/>
          <p:cNvSpPr>
            <a:spLocks noChangeArrowheads="1"/>
          </p:cNvSpPr>
          <p:nvPr/>
        </p:nvSpPr>
        <p:spPr bwMode="auto">
          <a:xfrm>
            <a:off x="196031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a</a:t>
            </a:r>
          </a:p>
        </p:txBody>
      </p:sp>
      <p:sp>
        <p:nvSpPr>
          <p:cNvPr id="100" name="Rectangle 67"/>
          <p:cNvSpPr>
            <a:spLocks noChangeArrowheads="1"/>
          </p:cNvSpPr>
          <p:nvPr/>
        </p:nvSpPr>
        <p:spPr bwMode="auto">
          <a:xfrm>
            <a:off x="225407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b</a:t>
            </a:r>
          </a:p>
        </p:txBody>
      </p:sp>
      <p:sp>
        <p:nvSpPr>
          <p:cNvPr id="101" name="Rectangle 68"/>
          <p:cNvSpPr>
            <a:spLocks noChangeArrowheads="1"/>
          </p:cNvSpPr>
          <p:nvPr/>
        </p:nvSpPr>
        <p:spPr bwMode="auto">
          <a:xfrm>
            <a:off x="254783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c</a:t>
            </a:r>
          </a:p>
        </p:txBody>
      </p:sp>
      <p:sp>
        <p:nvSpPr>
          <p:cNvPr id="102" name="Rectangle 69"/>
          <p:cNvSpPr>
            <a:spLocks noChangeArrowheads="1"/>
          </p:cNvSpPr>
          <p:nvPr/>
        </p:nvSpPr>
        <p:spPr bwMode="auto">
          <a:xfrm>
            <a:off x="284159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d</a:t>
            </a:r>
          </a:p>
        </p:txBody>
      </p:sp>
      <p:sp>
        <p:nvSpPr>
          <p:cNvPr id="103" name="Rectangle 70"/>
          <p:cNvSpPr>
            <a:spLocks noChangeArrowheads="1"/>
          </p:cNvSpPr>
          <p:nvPr/>
        </p:nvSpPr>
        <p:spPr bwMode="auto">
          <a:xfrm>
            <a:off x="313535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e</a:t>
            </a:r>
          </a:p>
        </p:txBody>
      </p:sp>
      <p:sp>
        <p:nvSpPr>
          <p:cNvPr id="104" name="Rectangle 71"/>
          <p:cNvSpPr>
            <a:spLocks noChangeArrowheads="1"/>
          </p:cNvSpPr>
          <p:nvPr/>
        </p:nvSpPr>
        <p:spPr bwMode="auto">
          <a:xfrm>
            <a:off x="342911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f</a:t>
            </a:r>
          </a:p>
        </p:txBody>
      </p:sp>
      <p:sp>
        <p:nvSpPr>
          <p:cNvPr id="105" name="Rectangle 72"/>
          <p:cNvSpPr>
            <a:spLocks noChangeArrowheads="1"/>
          </p:cNvSpPr>
          <p:nvPr/>
        </p:nvSpPr>
        <p:spPr bwMode="auto">
          <a:xfrm>
            <a:off x="529049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g</a:t>
            </a:r>
          </a:p>
        </p:txBody>
      </p:sp>
      <p:sp>
        <p:nvSpPr>
          <p:cNvPr id="106" name="Rectangle 73"/>
          <p:cNvSpPr>
            <a:spLocks noChangeArrowheads="1"/>
          </p:cNvSpPr>
          <p:nvPr/>
        </p:nvSpPr>
        <p:spPr bwMode="auto">
          <a:xfrm>
            <a:off x="558569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h</a:t>
            </a:r>
          </a:p>
        </p:txBody>
      </p:sp>
      <p:sp>
        <p:nvSpPr>
          <p:cNvPr id="107" name="Rectangle 74"/>
          <p:cNvSpPr>
            <a:spLocks noChangeArrowheads="1"/>
          </p:cNvSpPr>
          <p:nvPr/>
        </p:nvSpPr>
        <p:spPr bwMode="auto">
          <a:xfrm>
            <a:off x="587801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i</a:t>
            </a:r>
          </a:p>
        </p:txBody>
      </p:sp>
      <p:sp>
        <p:nvSpPr>
          <p:cNvPr id="108" name="Rectangle 75"/>
          <p:cNvSpPr>
            <a:spLocks noChangeArrowheads="1"/>
          </p:cNvSpPr>
          <p:nvPr/>
        </p:nvSpPr>
        <p:spPr bwMode="auto">
          <a:xfrm>
            <a:off x="617321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j</a:t>
            </a:r>
          </a:p>
        </p:txBody>
      </p:sp>
      <p:sp>
        <p:nvSpPr>
          <p:cNvPr id="109" name="Rectangle 76"/>
          <p:cNvSpPr>
            <a:spLocks noChangeArrowheads="1"/>
          </p:cNvSpPr>
          <p:nvPr/>
        </p:nvSpPr>
        <p:spPr bwMode="auto">
          <a:xfrm>
            <a:off x="646697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k</a:t>
            </a:r>
          </a:p>
        </p:txBody>
      </p:sp>
      <p:sp>
        <p:nvSpPr>
          <p:cNvPr id="110" name="Rectangle 77"/>
          <p:cNvSpPr>
            <a:spLocks noChangeArrowheads="1"/>
          </p:cNvSpPr>
          <p:nvPr/>
        </p:nvSpPr>
        <p:spPr bwMode="auto">
          <a:xfrm>
            <a:off x="676073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l</a:t>
            </a:r>
          </a:p>
        </p:txBody>
      </p:sp>
      <p:sp>
        <p:nvSpPr>
          <p:cNvPr id="111" name="Rectangle 78"/>
          <p:cNvSpPr>
            <a:spLocks noChangeArrowheads="1"/>
          </p:cNvSpPr>
          <p:nvPr/>
        </p:nvSpPr>
        <p:spPr bwMode="auto">
          <a:xfrm>
            <a:off x="196031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a</a:t>
            </a:r>
          </a:p>
        </p:txBody>
      </p:sp>
      <p:sp>
        <p:nvSpPr>
          <p:cNvPr id="112" name="Rectangle 79"/>
          <p:cNvSpPr>
            <a:spLocks noChangeArrowheads="1"/>
          </p:cNvSpPr>
          <p:nvPr/>
        </p:nvSpPr>
        <p:spPr bwMode="auto">
          <a:xfrm>
            <a:off x="225407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b</a:t>
            </a:r>
          </a:p>
        </p:txBody>
      </p:sp>
      <p:sp>
        <p:nvSpPr>
          <p:cNvPr id="113" name="Rectangle 80"/>
          <p:cNvSpPr>
            <a:spLocks noChangeArrowheads="1"/>
          </p:cNvSpPr>
          <p:nvPr/>
        </p:nvSpPr>
        <p:spPr bwMode="auto">
          <a:xfrm>
            <a:off x="2547832" y="3560250"/>
            <a:ext cx="293760" cy="260613"/>
          </a:xfrm>
          <a:prstGeom prst="rect">
            <a:avLst/>
          </a:prstGeom>
          <a:solidFill>
            <a:schemeClr val="bg2">
              <a:lumMod val="5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c</a:t>
            </a:r>
          </a:p>
        </p:txBody>
      </p:sp>
      <p:sp>
        <p:nvSpPr>
          <p:cNvPr id="114" name="Rectangle 81"/>
          <p:cNvSpPr>
            <a:spLocks noChangeArrowheads="1"/>
          </p:cNvSpPr>
          <p:nvPr/>
        </p:nvSpPr>
        <p:spPr bwMode="auto">
          <a:xfrm>
            <a:off x="284159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d</a:t>
            </a:r>
          </a:p>
        </p:txBody>
      </p:sp>
      <p:sp>
        <p:nvSpPr>
          <p:cNvPr id="115" name="Rectangle 82"/>
          <p:cNvSpPr>
            <a:spLocks noChangeArrowheads="1"/>
          </p:cNvSpPr>
          <p:nvPr/>
        </p:nvSpPr>
        <p:spPr bwMode="auto">
          <a:xfrm>
            <a:off x="313535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e</a:t>
            </a:r>
          </a:p>
        </p:txBody>
      </p:sp>
      <p:sp>
        <p:nvSpPr>
          <p:cNvPr id="116" name="Rectangle 83"/>
          <p:cNvSpPr>
            <a:spLocks noChangeArrowheads="1"/>
          </p:cNvSpPr>
          <p:nvPr/>
        </p:nvSpPr>
        <p:spPr bwMode="auto">
          <a:xfrm>
            <a:off x="3429112" y="3560250"/>
            <a:ext cx="293760" cy="260613"/>
          </a:xfrm>
          <a:prstGeom prst="rect">
            <a:avLst/>
          </a:prstGeom>
          <a:solidFill>
            <a:schemeClr val="accent2">
              <a:lumMod val="60000"/>
              <a:lumOff val="40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f</a:t>
            </a:r>
          </a:p>
        </p:txBody>
      </p:sp>
      <p:sp>
        <p:nvSpPr>
          <p:cNvPr id="117" name="Rectangle 84"/>
          <p:cNvSpPr>
            <a:spLocks noChangeArrowheads="1"/>
          </p:cNvSpPr>
          <p:nvPr/>
        </p:nvSpPr>
        <p:spPr bwMode="auto">
          <a:xfrm>
            <a:off x="529049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g</a:t>
            </a:r>
          </a:p>
        </p:txBody>
      </p:sp>
      <p:sp>
        <p:nvSpPr>
          <p:cNvPr id="118" name="Rectangle 85"/>
          <p:cNvSpPr>
            <a:spLocks noChangeArrowheads="1"/>
          </p:cNvSpPr>
          <p:nvPr/>
        </p:nvSpPr>
        <p:spPr bwMode="auto">
          <a:xfrm>
            <a:off x="558569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h</a:t>
            </a:r>
          </a:p>
        </p:txBody>
      </p:sp>
      <p:sp>
        <p:nvSpPr>
          <p:cNvPr id="119" name="Rectangle 86"/>
          <p:cNvSpPr>
            <a:spLocks noChangeArrowheads="1"/>
          </p:cNvSpPr>
          <p:nvPr/>
        </p:nvSpPr>
        <p:spPr bwMode="auto">
          <a:xfrm>
            <a:off x="5878012" y="3559621"/>
            <a:ext cx="293760" cy="260613"/>
          </a:xfrm>
          <a:prstGeom prst="rect">
            <a:avLst/>
          </a:prstGeom>
          <a:solidFill>
            <a:srgbClr val="00B0F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i</a:t>
            </a:r>
          </a:p>
        </p:txBody>
      </p:sp>
      <p:sp>
        <p:nvSpPr>
          <p:cNvPr id="120" name="Rectangle 87"/>
          <p:cNvSpPr>
            <a:spLocks noChangeArrowheads="1"/>
          </p:cNvSpPr>
          <p:nvPr/>
        </p:nvSpPr>
        <p:spPr bwMode="auto">
          <a:xfrm>
            <a:off x="617321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j</a:t>
            </a:r>
          </a:p>
        </p:txBody>
      </p:sp>
      <p:sp>
        <p:nvSpPr>
          <p:cNvPr id="121" name="Rectangle 88"/>
          <p:cNvSpPr>
            <a:spLocks noChangeArrowheads="1"/>
          </p:cNvSpPr>
          <p:nvPr/>
        </p:nvSpPr>
        <p:spPr bwMode="auto">
          <a:xfrm>
            <a:off x="646697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k</a:t>
            </a:r>
          </a:p>
        </p:txBody>
      </p:sp>
      <p:sp>
        <p:nvSpPr>
          <p:cNvPr id="122" name="Rectangle 89"/>
          <p:cNvSpPr>
            <a:spLocks noChangeArrowheads="1"/>
          </p:cNvSpPr>
          <p:nvPr/>
        </p:nvSpPr>
        <p:spPr bwMode="auto">
          <a:xfrm>
            <a:off x="6760732" y="3559621"/>
            <a:ext cx="293760" cy="260613"/>
          </a:xfrm>
          <a:prstGeom prst="rect">
            <a:avLst/>
          </a:prstGeom>
          <a:solidFill>
            <a:srgbClr val="A50021"/>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a:solidFill>
                  <a:srgbClr val="000000"/>
                </a:solidFill>
                <a:latin typeface="Arial" pitchFamily="34" charset="0"/>
                <a:ea typeface="宋体" pitchFamily="2" charset="-122"/>
              </a:rPr>
              <a:t>l</a:t>
            </a:r>
          </a:p>
        </p:txBody>
      </p:sp>
      <p:sp>
        <p:nvSpPr>
          <p:cNvPr id="123" name="Rectangle 90"/>
          <p:cNvSpPr>
            <a:spLocks noChangeArrowheads="1"/>
          </p:cNvSpPr>
          <p:nvPr/>
        </p:nvSpPr>
        <p:spPr bwMode="auto">
          <a:xfrm>
            <a:off x="1306125" y="369087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A</a:t>
            </a:r>
          </a:p>
        </p:txBody>
      </p:sp>
      <p:sp>
        <p:nvSpPr>
          <p:cNvPr id="124" name="Rectangle 91"/>
          <p:cNvSpPr>
            <a:spLocks noChangeArrowheads="1"/>
          </p:cNvSpPr>
          <p:nvPr/>
        </p:nvSpPr>
        <p:spPr bwMode="auto">
          <a:xfrm>
            <a:off x="1599885" y="369087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B</a:t>
            </a:r>
            <a:endParaRPr kumimoji="1" lang="en-US" altLang="zh-CN" dirty="0">
              <a:solidFill>
                <a:srgbClr val="000000"/>
              </a:solidFill>
              <a:latin typeface="Arial" pitchFamily="34" charset="0"/>
              <a:ea typeface="宋体" pitchFamily="2" charset="-122"/>
            </a:endParaRPr>
          </a:p>
        </p:txBody>
      </p:sp>
      <p:sp>
        <p:nvSpPr>
          <p:cNvPr id="125" name="Rectangle 92"/>
          <p:cNvSpPr>
            <a:spLocks noChangeArrowheads="1"/>
          </p:cNvSpPr>
          <p:nvPr/>
        </p:nvSpPr>
        <p:spPr bwMode="auto">
          <a:xfrm>
            <a:off x="1893645" y="369087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C</a:t>
            </a:r>
          </a:p>
        </p:txBody>
      </p:sp>
      <p:sp>
        <p:nvSpPr>
          <p:cNvPr id="126" name="Rectangle 93"/>
          <p:cNvSpPr>
            <a:spLocks noChangeArrowheads="1"/>
          </p:cNvSpPr>
          <p:nvPr/>
        </p:nvSpPr>
        <p:spPr bwMode="auto">
          <a:xfrm>
            <a:off x="2187405" y="369087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D</a:t>
            </a:r>
          </a:p>
        </p:txBody>
      </p:sp>
      <p:sp>
        <p:nvSpPr>
          <p:cNvPr id="127" name="Rectangle 94"/>
          <p:cNvSpPr>
            <a:spLocks noChangeArrowheads="1"/>
          </p:cNvSpPr>
          <p:nvPr/>
        </p:nvSpPr>
        <p:spPr bwMode="auto">
          <a:xfrm>
            <a:off x="2481165" y="369087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E</a:t>
            </a:r>
          </a:p>
        </p:txBody>
      </p:sp>
      <p:sp>
        <p:nvSpPr>
          <p:cNvPr id="128" name="Rectangle 95"/>
          <p:cNvSpPr>
            <a:spLocks noChangeArrowheads="1"/>
          </p:cNvSpPr>
          <p:nvPr/>
        </p:nvSpPr>
        <p:spPr bwMode="auto">
          <a:xfrm>
            <a:off x="2774925" y="369087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F</a:t>
            </a:r>
          </a:p>
        </p:txBody>
      </p:sp>
      <p:sp>
        <p:nvSpPr>
          <p:cNvPr id="129" name="Rectangle 96"/>
          <p:cNvSpPr>
            <a:spLocks noChangeArrowheads="1"/>
          </p:cNvSpPr>
          <p:nvPr/>
        </p:nvSpPr>
        <p:spPr bwMode="auto">
          <a:xfrm>
            <a:off x="3069697" y="369087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G</a:t>
            </a:r>
          </a:p>
        </p:txBody>
      </p:sp>
      <p:sp>
        <p:nvSpPr>
          <p:cNvPr id="130" name="Rectangle 97"/>
          <p:cNvSpPr>
            <a:spLocks noChangeArrowheads="1"/>
          </p:cNvSpPr>
          <p:nvPr/>
        </p:nvSpPr>
        <p:spPr bwMode="auto">
          <a:xfrm>
            <a:off x="3363457" y="369087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H</a:t>
            </a:r>
          </a:p>
        </p:txBody>
      </p:sp>
      <p:sp>
        <p:nvSpPr>
          <p:cNvPr id="131" name="Rectangle 98"/>
          <p:cNvSpPr>
            <a:spLocks noChangeArrowheads="1"/>
          </p:cNvSpPr>
          <p:nvPr/>
        </p:nvSpPr>
        <p:spPr bwMode="auto">
          <a:xfrm>
            <a:off x="3657217" y="369087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I</a:t>
            </a:r>
          </a:p>
        </p:txBody>
      </p:sp>
      <p:sp>
        <p:nvSpPr>
          <p:cNvPr id="132" name="Rectangle 99"/>
          <p:cNvSpPr>
            <a:spLocks noChangeArrowheads="1"/>
          </p:cNvSpPr>
          <p:nvPr/>
        </p:nvSpPr>
        <p:spPr bwMode="auto">
          <a:xfrm>
            <a:off x="3950977" y="369087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J</a:t>
            </a:r>
          </a:p>
        </p:txBody>
      </p:sp>
      <p:sp>
        <p:nvSpPr>
          <p:cNvPr id="133" name="Rectangle 100"/>
          <p:cNvSpPr>
            <a:spLocks noChangeArrowheads="1"/>
          </p:cNvSpPr>
          <p:nvPr/>
        </p:nvSpPr>
        <p:spPr bwMode="auto">
          <a:xfrm>
            <a:off x="4244737" y="369087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K</a:t>
            </a:r>
            <a:endParaRPr kumimoji="1" lang="en-US" altLang="zh-CN" dirty="0">
              <a:solidFill>
                <a:srgbClr val="000000"/>
              </a:solidFill>
              <a:latin typeface="Arial" pitchFamily="34" charset="0"/>
              <a:ea typeface="宋体" pitchFamily="2" charset="-122"/>
            </a:endParaRPr>
          </a:p>
        </p:txBody>
      </p:sp>
      <p:sp>
        <p:nvSpPr>
          <p:cNvPr id="134" name="Rectangle 101"/>
          <p:cNvSpPr>
            <a:spLocks noChangeArrowheads="1"/>
          </p:cNvSpPr>
          <p:nvPr/>
        </p:nvSpPr>
        <p:spPr bwMode="auto">
          <a:xfrm>
            <a:off x="4538497" y="369087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L</a:t>
            </a:r>
            <a:endParaRPr kumimoji="1" lang="en-US" altLang="zh-CN" dirty="0">
              <a:solidFill>
                <a:srgbClr val="000000"/>
              </a:solidFill>
              <a:latin typeface="Arial" pitchFamily="34" charset="0"/>
              <a:ea typeface="宋体" pitchFamily="2" charset="-122"/>
            </a:endParaRPr>
          </a:p>
        </p:txBody>
      </p:sp>
      <p:sp>
        <p:nvSpPr>
          <p:cNvPr id="135" name="Rectangle 102"/>
          <p:cNvSpPr>
            <a:spLocks noChangeArrowheads="1"/>
          </p:cNvSpPr>
          <p:nvPr/>
        </p:nvSpPr>
        <p:spPr bwMode="auto">
          <a:xfrm>
            <a:off x="1306125" y="369024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A</a:t>
            </a:r>
          </a:p>
        </p:txBody>
      </p:sp>
      <p:sp>
        <p:nvSpPr>
          <p:cNvPr id="136" name="Rectangle 103"/>
          <p:cNvSpPr>
            <a:spLocks noChangeArrowheads="1"/>
          </p:cNvSpPr>
          <p:nvPr/>
        </p:nvSpPr>
        <p:spPr bwMode="auto">
          <a:xfrm>
            <a:off x="1599885" y="369024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B</a:t>
            </a:r>
          </a:p>
        </p:txBody>
      </p:sp>
      <p:sp>
        <p:nvSpPr>
          <p:cNvPr id="137" name="Rectangle 104"/>
          <p:cNvSpPr>
            <a:spLocks noChangeArrowheads="1"/>
          </p:cNvSpPr>
          <p:nvPr/>
        </p:nvSpPr>
        <p:spPr bwMode="auto">
          <a:xfrm>
            <a:off x="1893645" y="3690243"/>
            <a:ext cx="293760" cy="260612"/>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C</a:t>
            </a:r>
          </a:p>
        </p:txBody>
      </p:sp>
      <p:sp>
        <p:nvSpPr>
          <p:cNvPr id="138" name="Rectangle 105"/>
          <p:cNvSpPr>
            <a:spLocks noChangeArrowheads="1"/>
          </p:cNvSpPr>
          <p:nvPr/>
        </p:nvSpPr>
        <p:spPr bwMode="auto">
          <a:xfrm>
            <a:off x="2187405" y="369024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D</a:t>
            </a:r>
          </a:p>
        </p:txBody>
      </p:sp>
      <p:sp>
        <p:nvSpPr>
          <p:cNvPr id="139" name="Rectangle 106"/>
          <p:cNvSpPr>
            <a:spLocks noChangeArrowheads="1"/>
          </p:cNvSpPr>
          <p:nvPr/>
        </p:nvSpPr>
        <p:spPr bwMode="auto">
          <a:xfrm>
            <a:off x="2481165" y="369024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E</a:t>
            </a:r>
          </a:p>
        </p:txBody>
      </p:sp>
      <p:sp>
        <p:nvSpPr>
          <p:cNvPr id="140" name="Rectangle 107"/>
          <p:cNvSpPr>
            <a:spLocks noChangeArrowheads="1"/>
          </p:cNvSpPr>
          <p:nvPr/>
        </p:nvSpPr>
        <p:spPr bwMode="auto">
          <a:xfrm>
            <a:off x="2774925" y="3690243"/>
            <a:ext cx="293760" cy="260612"/>
          </a:xfrm>
          <a:prstGeom prst="rect">
            <a:avLst/>
          </a:prstGeom>
          <a:solidFill>
            <a:srgbClr val="FF33CC"/>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F</a:t>
            </a:r>
          </a:p>
        </p:txBody>
      </p:sp>
      <p:sp>
        <p:nvSpPr>
          <p:cNvPr id="141" name="Rectangle 108"/>
          <p:cNvSpPr>
            <a:spLocks noChangeArrowheads="1"/>
          </p:cNvSpPr>
          <p:nvPr/>
        </p:nvSpPr>
        <p:spPr bwMode="auto">
          <a:xfrm>
            <a:off x="3069697" y="369024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G</a:t>
            </a:r>
          </a:p>
        </p:txBody>
      </p:sp>
      <p:sp>
        <p:nvSpPr>
          <p:cNvPr id="142" name="Rectangle 109"/>
          <p:cNvSpPr>
            <a:spLocks noChangeArrowheads="1"/>
          </p:cNvSpPr>
          <p:nvPr/>
        </p:nvSpPr>
        <p:spPr bwMode="auto">
          <a:xfrm>
            <a:off x="3363457" y="369024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H</a:t>
            </a:r>
          </a:p>
        </p:txBody>
      </p:sp>
      <p:sp>
        <p:nvSpPr>
          <p:cNvPr id="143" name="Rectangle 110"/>
          <p:cNvSpPr>
            <a:spLocks noChangeArrowheads="1"/>
          </p:cNvSpPr>
          <p:nvPr/>
        </p:nvSpPr>
        <p:spPr bwMode="auto">
          <a:xfrm>
            <a:off x="3657217" y="3690243"/>
            <a:ext cx="293760" cy="260612"/>
          </a:xfrm>
          <a:prstGeom prst="rect">
            <a:avLst/>
          </a:prstGeom>
          <a:solidFill>
            <a:srgbClr val="333333"/>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I</a:t>
            </a:r>
          </a:p>
        </p:txBody>
      </p:sp>
      <p:sp>
        <p:nvSpPr>
          <p:cNvPr id="144" name="Rectangle 111"/>
          <p:cNvSpPr>
            <a:spLocks noChangeArrowheads="1"/>
          </p:cNvSpPr>
          <p:nvPr/>
        </p:nvSpPr>
        <p:spPr bwMode="auto">
          <a:xfrm>
            <a:off x="3950977" y="369024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J</a:t>
            </a:r>
          </a:p>
        </p:txBody>
      </p:sp>
      <p:sp>
        <p:nvSpPr>
          <p:cNvPr id="145" name="Rectangle 112"/>
          <p:cNvSpPr>
            <a:spLocks noChangeArrowheads="1"/>
          </p:cNvSpPr>
          <p:nvPr/>
        </p:nvSpPr>
        <p:spPr bwMode="auto">
          <a:xfrm>
            <a:off x="4244737" y="369024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K</a:t>
            </a:r>
            <a:endParaRPr kumimoji="1" lang="en-US" altLang="zh-CN" dirty="0">
              <a:solidFill>
                <a:srgbClr val="000000"/>
              </a:solidFill>
              <a:latin typeface="Arial" pitchFamily="34" charset="0"/>
              <a:ea typeface="宋体" pitchFamily="2" charset="-122"/>
            </a:endParaRPr>
          </a:p>
        </p:txBody>
      </p:sp>
      <p:sp>
        <p:nvSpPr>
          <p:cNvPr id="146" name="Rectangle 113"/>
          <p:cNvSpPr>
            <a:spLocks noChangeArrowheads="1"/>
          </p:cNvSpPr>
          <p:nvPr/>
        </p:nvSpPr>
        <p:spPr bwMode="auto">
          <a:xfrm>
            <a:off x="4538497" y="3690243"/>
            <a:ext cx="293760" cy="260612"/>
          </a:xfrm>
          <a:prstGeom prst="rect">
            <a:avLst/>
          </a:prstGeom>
          <a:solidFill>
            <a:schemeClr val="accent6">
              <a:lumMod val="75000"/>
            </a:schemeClr>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L</a:t>
            </a:r>
            <a:endParaRPr kumimoji="1" lang="en-US" altLang="zh-CN" dirty="0">
              <a:solidFill>
                <a:srgbClr val="000000"/>
              </a:solidFill>
              <a:latin typeface="Arial" pitchFamily="34" charset="0"/>
              <a:ea typeface="宋体" pitchFamily="2" charset="-122"/>
            </a:endParaRPr>
          </a:p>
        </p:txBody>
      </p:sp>
      <p:sp>
        <p:nvSpPr>
          <p:cNvPr id="147" name="流程图: 汇总连接 146"/>
          <p:cNvSpPr/>
          <p:nvPr/>
        </p:nvSpPr>
        <p:spPr>
          <a:xfrm>
            <a:off x="5822864" y="3167757"/>
            <a:ext cx="904613" cy="914349"/>
          </a:xfrm>
          <a:prstGeom prst="flowChartSummingJunction">
            <a:avLst/>
          </a:prstGeom>
          <a:noFill/>
          <a:ln w="635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anchor="ctr"/>
          <a:lstStyle/>
          <a:p>
            <a:pPr algn="ctr"/>
            <a:endParaRPr lang="zh-CN" altLang="en-US" sz="1600">
              <a:solidFill>
                <a:srgbClr val="FFFFFF"/>
              </a:solidFill>
              <a:ea typeface="SimSun" pitchFamily="2" charset="-122"/>
            </a:endParaRPr>
          </a:p>
        </p:txBody>
      </p:sp>
      <p:sp>
        <p:nvSpPr>
          <p:cNvPr id="148" name="流程图: 汇总连接 147"/>
          <p:cNvSpPr/>
          <p:nvPr/>
        </p:nvSpPr>
        <p:spPr>
          <a:xfrm>
            <a:off x="783585" y="5127076"/>
            <a:ext cx="718492" cy="718417"/>
          </a:xfrm>
          <a:prstGeom prst="flowChartSummingJunction">
            <a:avLst/>
          </a:prstGeom>
          <a:noFill/>
          <a:ln w="635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anchor="ctr"/>
          <a:lstStyle/>
          <a:p>
            <a:pPr algn="ctr"/>
            <a:endParaRPr lang="zh-CN" altLang="en-US" sz="1600">
              <a:solidFill>
                <a:srgbClr val="FFFFFF"/>
              </a:solidFill>
              <a:ea typeface="SimSun" pitchFamily="2" charset="-122"/>
            </a:endParaRPr>
          </a:p>
        </p:txBody>
      </p:sp>
      <p:sp>
        <p:nvSpPr>
          <p:cNvPr id="187" name="Oval 64"/>
          <p:cNvSpPr>
            <a:spLocks noChangeArrowheads="1"/>
          </p:cNvSpPr>
          <p:nvPr/>
        </p:nvSpPr>
        <p:spPr bwMode="auto">
          <a:xfrm rot="5400000">
            <a:off x="3029972" y="4840221"/>
            <a:ext cx="406037" cy="849127"/>
          </a:xfrm>
          <a:prstGeom prst="ellipse">
            <a:avLst/>
          </a:prstGeom>
          <a:solidFill>
            <a:srgbClr val="92D050">
              <a:alpha val="50196"/>
            </a:srgbClr>
          </a:solidFill>
          <a:ln w="9525">
            <a:solidFill>
              <a:schemeClr val="tx1"/>
            </a:solidFill>
            <a:miter lim="800000"/>
            <a:headEnd/>
            <a:tailEnd/>
          </a:ln>
        </p:spPr>
        <p:txBody>
          <a:bodyPr wrap="none" lIns="82936" tIns="41468" rIns="82936" bIns="41468" anchor="ctr"/>
          <a:lstStyle/>
          <a:p>
            <a:endParaRPr lang="zh-CN" altLang="en-US"/>
          </a:p>
        </p:txBody>
      </p:sp>
      <p:sp>
        <p:nvSpPr>
          <p:cNvPr id="188" name="Oval 64"/>
          <p:cNvSpPr>
            <a:spLocks noChangeArrowheads="1"/>
          </p:cNvSpPr>
          <p:nvPr/>
        </p:nvSpPr>
        <p:spPr bwMode="auto">
          <a:xfrm rot="5400000">
            <a:off x="5087473" y="5250569"/>
            <a:ext cx="406037" cy="783810"/>
          </a:xfrm>
          <a:prstGeom prst="ellipse">
            <a:avLst/>
          </a:prstGeom>
          <a:solidFill>
            <a:srgbClr val="92D050">
              <a:alpha val="50196"/>
            </a:srgbClr>
          </a:solidFill>
          <a:ln w="9525">
            <a:solidFill>
              <a:schemeClr val="tx1"/>
            </a:solidFill>
            <a:miter lim="800000"/>
            <a:headEnd/>
            <a:tailEnd/>
          </a:ln>
        </p:spPr>
        <p:txBody>
          <a:bodyPr wrap="none" lIns="82936" tIns="41468" rIns="82936" bIns="41468" anchor="ctr"/>
          <a:lstStyle/>
          <a:p>
            <a:endParaRPr lang="zh-CN" altLang="en-US"/>
          </a:p>
        </p:txBody>
      </p:sp>
      <p:sp>
        <p:nvSpPr>
          <p:cNvPr id="198" name="Rectangle 121"/>
          <p:cNvSpPr>
            <a:spLocks noChangeArrowheads="1"/>
          </p:cNvSpPr>
          <p:nvPr/>
        </p:nvSpPr>
        <p:spPr bwMode="auto">
          <a:xfrm>
            <a:off x="2775937" y="5127707"/>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a:solidFill>
                  <a:srgbClr val="000000"/>
                </a:solidFill>
                <a:latin typeface="Arial" pitchFamily="34" charset="0"/>
                <a:ea typeface="宋体" pitchFamily="2" charset="-122"/>
              </a:rPr>
              <a:t>0</a:t>
            </a:r>
          </a:p>
        </p:txBody>
      </p:sp>
      <p:sp>
        <p:nvSpPr>
          <p:cNvPr id="219" name="Rectangle 121"/>
          <p:cNvSpPr>
            <a:spLocks noChangeArrowheads="1"/>
          </p:cNvSpPr>
          <p:nvPr/>
        </p:nvSpPr>
        <p:spPr bwMode="auto">
          <a:xfrm>
            <a:off x="3363795" y="5127707"/>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2</a:t>
            </a:r>
            <a:endParaRPr kumimoji="1" lang="en-US" altLang="zh-CN" dirty="0">
              <a:solidFill>
                <a:srgbClr val="000000"/>
              </a:solidFill>
              <a:latin typeface="Arial" pitchFamily="34" charset="0"/>
              <a:ea typeface="宋体" pitchFamily="2" charset="-122"/>
            </a:endParaRPr>
          </a:p>
        </p:txBody>
      </p:sp>
      <p:sp>
        <p:nvSpPr>
          <p:cNvPr id="220" name="Rectangle 119"/>
          <p:cNvSpPr>
            <a:spLocks noChangeArrowheads="1"/>
          </p:cNvSpPr>
          <p:nvPr/>
        </p:nvSpPr>
        <p:spPr bwMode="auto">
          <a:xfrm>
            <a:off x="4898587" y="5518940"/>
            <a:ext cx="293760" cy="260613"/>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pPr>
            <a:r>
              <a:rPr kumimoji="1" lang="en-US" altLang="zh-CN" dirty="0">
                <a:solidFill>
                  <a:srgbClr val="000000"/>
                </a:solidFill>
                <a:latin typeface="Arial" pitchFamily="34" charset="0"/>
                <a:ea typeface="宋体" pitchFamily="2" charset="-122"/>
              </a:rPr>
              <a:t>A</a:t>
            </a:r>
          </a:p>
        </p:txBody>
      </p:sp>
      <p:sp>
        <p:nvSpPr>
          <p:cNvPr id="221" name="Rectangle 119"/>
          <p:cNvSpPr>
            <a:spLocks noChangeArrowheads="1"/>
          </p:cNvSpPr>
          <p:nvPr/>
        </p:nvSpPr>
        <p:spPr bwMode="auto">
          <a:xfrm>
            <a:off x="5159857" y="5518940"/>
            <a:ext cx="293760" cy="260613"/>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pPr>
            <a:r>
              <a:rPr kumimoji="1" lang="en-US" altLang="zh-CN" dirty="0" smtClean="0">
                <a:solidFill>
                  <a:srgbClr val="000000"/>
                </a:solidFill>
                <a:latin typeface="Arial" pitchFamily="34" charset="0"/>
                <a:ea typeface="宋体" pitchFamily="2" charset="-122"/>
              </a:rPr>
              <a:t>B</a:t>
            </a:r>
            <a:endParaRPr kumimoji="1" lang="en-US" altLang="zh-CN" dirty="0">
              <a:solidFill>
                <a:srgbClr val="000000"/>
              </a:solidFill>
              <a:latin typeface="Arial" pitchFamily="34" charset="0"/>
              <a:ea typeface="宋体" pitchFamily="2" charset="-122"/>
            </a:endParaRPr>
          </a:p>
        </p:txBody>
      </p:sp>
      <p:sp>
        <p:nvSpPr>
          <p:cNvPr id="222" name="Rectangle 119"/>
          <p:cNvSpPr>
            <a:spLocks noChangeArrowheads="1"/>
          </p:cNvSpPr>
          <p:nvPr/>
        </p:nvSpPr>
        <p:spPr bwMode="auto">
          <a:xfrm>
            <a:off x="5453954" y="5518940"/>
            <a:ext cx="293760" cy="260613"/>
          </a:xfrm>
          <a:prstGeom prst="rect">
            <a:avLst/>
          </a:prstGeom>
          <a:solidFill>
            <a:srgbClr val="FFC000"/>
          </a:solidFill>
          <a:ln w="9525">
            <a:solidFill>
              <a:schemeClr val="tx1"/>
            </a:solidFill>
            <a:miter lim="800000"/>
            <a:headEnd/>
            <a:tailEnd/>
          </a:ln>
        </p:spPr>
        <p:txBody>
          <a:bodyPr wrap="none" lIns="82936" tIns="41468" rIns="82936" bIns="41468" anchor="ctr"/>
          <a:lstStyle/>
          <a:p>
            <a:pPr algn="ctr">
              <a:spcBef>
                <a:spcPct val="0"/>
              </a:spcBef>
            </a:pPr>
            <a:r>
              <a:rPr kumimoji="1" lang="en-US" altLang="zh-CN" dirty="0" smtClean="0">
                <a:solidFill>
                  <a:srgbClr val="000000"/>
                </a:solidFill>
                <a:latin typeface="Arial" pitchFamily="34" charset="0"/>
                <a:ea typeface="宋体" pitchFamily="2" charset="-122"/>
              </a:rPr>
              <a:t>C</a:t>
            </a:r>
            <a:endParaRPr kumimoji="1" lang="en-US" altLang="zh-CN" dirty="0">
              <a:solidFill>
                <a:srgbClr val="000000"/>
              </a:solidFill>
              <a:latin typeface="Arial" pitchFamily="34" charset="0"/>
              <a:ea typeface="宋体" pitchFamily="2" charset="-122"/>
            </a:endParaRPr>
          </a:p>
        </p:txBody>
      </p:sp>
      <p:sp>
        <p:nvSpPr>
          <p:cNvPr id="224" name="矩形 100"/>
          <p:cNvSpPr>
            <a:spLocks noChangeArrowheads="1"/>
          </p:cNvSpPr>
          <p:nvPr/>
        </p:nvSpPr>
        <p:spPr bwMode="auto">
          <a:xfrm>
            <a:off x="8156571" y="4407378"/>
            <a:ext cx="923580" cy="362875"/>
          </a:xfrm>
          <a:prstGeom prst="rect">
            <a:avLst/>
          </a:prstGeom>
          <a:noFill/>
          <a:ln w="9525">
            <a:noFill/>
            <a:miter lim="800000"/>
            <a:headEnd/>
            <a:tailEnd/>
          </a:ln>
        </p:spPr>
        <p:txBody>
          <a:bodyPr wrap="none" lIns="82916" tIns="41458" rIns="82916" bIns="41458">
            <a:spAutoFit/>
          </a:bodyPr>
          <a:lstStyle/>
          <a:p>
            <a:r>
              <a:rPr lang="en-US" altLang="zh-CN" b="1" dirty="0">
                <a:latin typeface="Times New Roman" pitchFamily="18" charset="0"/>
                <a:ea typeface="方正黑体简体"/>
                <a:cs typeface="Times New Roman" pitchFamily="18" charset="0"/>
              </a:rPr>
              <a:t> </a:t>
            </a:r>
            <a:r>
              <a:rPr lang="zh-CN" altLang="en-US" b="1" dirty="0" smtClean="0">
                <a:latin typeface="Times New Roman" pitchFamily="18" charset="0"/>
                <a:ea typeface="方正黑体简体"/>
                <a:cs typeface="Times New Roman" pitchFamily="18" charset="0"/>
              </a:rPr>
              <a:t>物理层</a:t>
            </a:r>
            <a:endParaRPr lang="zh-CN" altLang="en-US" b="1" dirty="0">
              <a:latin typeface="Times New Roman" pitchFamily="18" charset="0"/>
              <a:ea typeface="方正黑体简体"/>
              <a:cs typeface="Times New Roman" pitchFamily="18" charset="0"/>
            </a:endParaRPr>
          </a:p>
        </p:txBody>
      </p:sp>
      <p:sp>
        <p:nvSpPr>
          <p:cNvPr id="226" name="Rectangle 121"/>
          <p:cNvSpPr>
            <a:spLocks noChangeArrowheads="1"/>
          </p:cNvSpPr>
          <p:nvPr/>
        </p:nvSpPr>
        <p:spPr bwMode="auto">
          <a:xfrm>
            <a:off x="3069697" y="5127077"/>
            <a:ext cx="293760" cy="260612"/>
          </a:xfrm>
          <a:prstGeom prst="rect">
            <a:avLst/>
          </a:prstGeom>
          <a:solidFill>
            <a:srgbClr val="FF0000"/>
          </a:solidFill>
          <a:ln w="9525">
            <a:solidFill>
              <a:schemeClr val="tx1"/>
            </a:solidFill>
            <a:miter lim="800000"/>
            <a:headEnd/>
            <a:tailEnd/>
          </a:ln>
        </p:spPr>
        <p:txBody>
          <a:bodyPr wrap="none" lIns="82936" tIns="41468" rIns="82936" bIns="41468" anchor="ctr"/>
          <a:lstStyle/>
          <a:p>
            <a:pPr algn="ctr">
              <a:spcBef>
                <a:spcPct val="0"/>
              </a:spcBef>
              <a:buFontTx/>
              <a:buNone/>
            </a:pPr>
            <a:r>
              <a:rPr kumimoji="1" lang="en-US" altLang="zh-CN" dirty="0" smtClean="0">
                <a:solidFill>
                  <a:srgbClr val="000000"/>
                </a:solidFill>
                <a:latin typeface="Arial" pitchFamily="34" charset="0"/>
                <a:ea typeface="宋体" pitchFamily="2" charset="-122"/>
              </a:rPr>
              <a:t>1</a:t>
            </a:r>
            <a:endParaRPr kumimoji="1" lang="en-US" altLang="zh-CN" dirty="0">
              <a:solidFill>
                <a:srgbClr val="000000"/>
              </a:solidFill>
              <a:latin typeface="Arial" pitchFamily="34" charset="0"/>
              <a:ea typeface="宋体" pitchFamily="2" charset="-122"/>
            </a:endParaRPr>
          </a:p>
        </p:txBody>
      </p:sp>
      <p:sp>
        <p:nvSpPr>
          <p:cNvPr id="20" name="Text Placeholder 19"/>
          <p:cNvSpPr>
            <a:spLocks noGrp="1"/>
          </p:cNvSpPr>
          <p:nvPr>
            <p:ph type="body" sz="quarter" idx="13"/>
          </p:nvPr>
        </p:nvSpPr>
        <p:spPr/>
        <p:txBody>
          <a:bodyPr lIns="82936" tIns="41468" rIns="82936" bIns="41468"/>
          <a:lstStyle/>
          <a:p>
            <a:r>
              <a:rPr lang="zh-CN" altLang="en-US" sz="3300" dirty="0">
                <a:solidFill>
                  <a:schemeClr val="tx1">
                    <a:lumMod val="75000"/>
                    <a:lumOff val="25000"/>
                  </a:schemeClr>
                </a:solidFill>
              </a:rPr>
              <a:t>高</a:t>
            </a:r>
            <a:r>
              <a:rPr lang="zh-CN" altLang="en-US" sz="3300" dirty="0" smtClean="0">
                <a:solidFill>
                  <a:schemeClr val="tx1">
                    <a:lumMod val="75000"/>
                    <a:lumOff val="25000"/>
                  </a:schemeClr>
                </a:solidFill>
              </a:rPr>
              <a:t>可靠性</a:t>
            </a:r>
            <a:endParaRPr lang="zh-CN" altLang="en-US" sz="3300" dirty="0">
              <a:solidFill>
                <a:schemeClr val="tx1">
                  <a:lumMod val="75000"/>
                  <a:lumOff val="25000"/>
                </a:schemeClr>
              </a:solidFill>
            </a:endParaRPr>
          </a:p>
        </p:txBody>
      </p:sp>
    </p:spTree>
    <p:extLst>
      <p:ext uri="{BB962C8B-B14F-4D97-AF65-F5344CB8AC3E}">
        <p14:creationId xmlns:p14="http://schemas.microsoft.com/office/powerpoint/2010/main" val="29054664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10949 0.01576 L -0.57026 0.16825 " pathEditMode="relative" rAng="0" ptsTypes="AA">
                                      <p:cBhvr>
                                        <p:cTn id="6" dur="1000" fill="hold"/>
                                        <p:tgtEl>
                                          <p:spTgt spid="209"/>
                                        </p:tgtEl>
                                        <p:attrNameLst>
                                          <p:attrName>ppt_x</p:attrName>
                                          <p:attrName>ppt_y</p:attrName>
                                        </p:attrNameLst>
                                      </p:cBhvr>
                                      <p:rCtr x="-23000" y="7600"/>
                                    </p:animMotion>
                                  </p:childTnLst>
                                </p:cTn>
                              </p:par>
                            </p:childTnLst>
                          </p:cTn>
                        </p:par>
                        <p:par>
                          <p:cTn id="7" fill="hold">
                            <p:stCondLst>
                              <p:cond delay="1000"/>
                            </p:stCondLst>
                            <p:childTnLst>
                              <p:par>
                                <p:cTn id="8" presetID="9" presetClass="exit" presetSubtype="0" fill="hold" grpId="1" nodeType="afterEffect">
                                  <p:stCondLst>
                                    <p:cond delay="0"/>
                                  </p:stCondLst>
                                  <p:childTnLst>
                                    <p:animEffect transition="out" filter="dissolve">
                                      <p:cBhvr>
                                        <p:cTn id="9" dur="500"/>
                                        <p:tgtEl>
                                          <p:spTgt spid="209"/>
                                        </p:tgtEl>
                                      </p:cBhvr>
                                    </p:animEffect>
                                    <p:set>
                                      <p:cBhvr>
                                        <p:cTn id="10" dur="1" fill="hold">
                                          <p:stCondLst>
                                            <p:cond delay="499"/>
                                          </p:stCondLst>
                                        </p:cTn>
                                        <p:tgtEl>
                                          <p:spTgt spid="2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31"/>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3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3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6"/>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3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38"/>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39"/>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40"/>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41"/>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242"/>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43"/>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4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45"/>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24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247"/>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48"/>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49"/>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50"/>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51"/>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252"/>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5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49" presetClass="path" presetSubtype="0" accel="50000" decel="50000" fill="hold" grpId="0" nodeType="clickEffect">
                                  <p:stCondLst>
                                    <p:cond delay="0"/>
                                  </p:stCondLst>
                                  <p:childTnLst>
                                    <p:animMotion origin="layout" path="M 3.71141E-6 1.14892E-6 L -0.14477 0.25625 " pathEditMode="relative" rAng="0" ptsTypes="AA">
                                      <p:cBhvr>
                                        <p:cTn id="64" dur="2000" fill="hold"/>
                                        <p:tgtEl>
                                          <p:spTgt spid="230"/>
                                        </p:tgtEl>
                                        <p:attrNameLst>
                                          <p:attrName>ppt_x</p:attrName>
                                          <p:attrName>ppt_y</p:attrName>
                                        </p:attrNameLst>
                                      </p:cBhvr>
                                      <p:rCtr x="-7200" y="12800"/>
                                    </p:animMotion>
                                  </p:childTnLst>
                                </p:cTn>
                              </p:par>
                              <p:par>
                                <p:cTn id="65" presetID="49" presetClass="path" presetSubtype="0" accel="50000" decel="50000" fill="hold" grpId="0" nodeType="withEffect">
                                  <p:stCondLst>
                                    <p:cond delay="0"/>
                                  </p:stCondLst>
                                  <p:childTnLst>
                                    <p:animMotion origin="layout" path="M -2.39445E-6 1.14892E-6 L -0.14823 0.25625 " pathEditMode="relative" rAng="0" ptsTypes="AA">
                                      <p:cBhvr>
                                        <p:cTn id="66" dur="2000" fill="hold"/>
                                        <p:tgtEl>
                                          <p:spTgt spid="231"/>
                                        </p:tgtEl>
                                        <p:attrNameLst>
                                          <p:attrName>ppt_x</p:attrName>
                                          <p:attrName>ppt_y</p:attrName>
                                        </p:attrNameLst>
                                      </p:cBhvr>
                                      <p:rCtr x="-7400" y="12800"/>
                                    </p:animMotion>
                                  </p:childTnLst>
                                </p:cTn>
                              </p:par>
                              <p:par>
                                <p:cTn id="67" presetID="49" presetClass="path" presetSubtype="0" accel="50000" decel="50000" fill="hold" grpId="0" nodeType="withEffect">
                                  <p:stCondLst>
                                    <p:cond delay="0"/>
                                  </p:stCondLst>
                                  <p:childTnLst>
                                    <p:animMotion origin="layout" path="M 1.49968E-6 1.14892E-6 L -0.15186 0.25625 " pathEditMode="relative" rAng="0" ptsTypes="AA">
                                      <p:cBhvr>
                                        <p:cTn id="68" dur="2000" fill="hold"/>
                                        <p:tgtEl>
                                          <p:spTgt spid="232"/>
                                        </p:tgtEl>
                                        <p:attrNameLst>
                                          <p:attrName>ppt_x</p:attrName>
                                          <p:attrName>ppt_y</p:attrName>
                                        </p:attrNameLst>
                                      </p:cBhvr>
                                      <p:rCtr x="-7600" y="12800"/>
                                    </p:animMotion>
                                  </p:childTnLst>
                                </p:cTn>
                              </p:par>
                              <p:par>
                                <p:cTn id="69" presetID="49" presetClass="path" presetSubtype="0" accel="50000" decel="50000" fill="hold" grpId="0" nodeType="withEffect">
                                  <p:stCondLst>
                                    <p:cond delay="0"/>
                                  </p:stCondLst>
                                  <p:childTnLst>
                                    <p:animMotion origin="layout" path="M -1.15869E-6 -1.22586E-6 L 0.091 0.25609 " pathEditMode="relative" rAng="0" ptsTypes="AA">
                                      <p:cBhvr>
                                        <p:cTn id="70" dur="2000" fill="hold"/>
                                        <p:tgtEl>
                                          <p:spTgt spid="242"/>
                                        </p:tgtEl>
                                        <p:attrNameLst>
                                          <p:attrName>ppt_x</p:attrName>
                                          <p:attrName>ppt_y</p:attrName>
                                        </p:attrNameLst>
                                      </p:cBhvr>
                                      <p:rCtr x="4500" y="12800"/>
                                    </p:animMotion>
                                  </p:childTnLst>
                                </p:cTn>
                              </p:par>
                              <p:par>
                                <p:cTn id="71" presetID="49" presetClass="path" presetSubtype="0" accel="50000" decel="50000" fill="hold" grpId="0" nodeType="withEffect">
                                  <p:stCondLst>
                                    <p:cond delay="0"/>
                                  </p:stCondLst>
                                  <p:childTnLst>
                                    <p:animMotion origin="layout" path="M 2.97229E-6 -1.22586E-6 L 0.08737 0.25609 " pathEditMode="relative" rAng="0" ptsTypes="AA">
                                      <p:cBhvr>
                                        <p:cTn id="72" dur="2000" fill="hold"/>
                                        <p:tgtEl>
                                          <p:spTgt spid="243"/>
                                        </p:tgtEl>
                                        <p:attrNameLst>
                                          <p:attrName>ppt_x</p:attrName>
                                          <p:attrName>ppt_y</p:attrName>
                                        </p:attrNameLst>
                                      </p:cBhvr>
                                      <p:rCtr x="4400" y="12800"/>
                                    </p:animMotion>
                                  </p:childTnLst>
                                </p:cTn>
                              </p:par>
                              <p:par>
                                <p:cTn id="73" presetID="49" presetClass="path" presetSubtype="0" accel="50000" decel="50000" fill="hold" grpId="0" nodeType="withEffect">
                                  <p:stCondLst>
                                    <p:cond delay="0"/>
                                  </p:stCondLst>
                                  <p:childTnLst>
                                    <p:animMotion origin="layout" path="M -2.89673E-6 -0.00021 L 0.08391 0.25614 " pathEditMode="relative" rAng="0" ptsTypes="AA">
                                      <p:cBhvr>
                                        <p:cTn id="74" dur="2000" fill="hold"/>
                                        <p:tgtEl>
                                          <p:spTgt spid="244"/>
                                        </p:tgtEl>
                                        <p:attrNameLst>
                                          <p:attrName>ppt_x</p:attrName>
                                          <p:attrName>ppt_y</p:attrName>
                                        </p:attrNameLst>
                                      </p:cBhvr>
                                      <p:rCtr x="4200" y="12800"/>
                                    </p:animMotion>
                                  </p:childTnLst>
                                </p:cTn>
                              </p:par>
                              <p:par>
                                <p:cTn id="75" presetID="49" presetClass="path" presetSubtype="0" accel="50000" decel="50000" fill="hold" grpId="0" nodeType="withEffect">
                                  <p:stCondLst>
                                    <p:cond delay="0"/>
                                  </p:stCondLst>
                                  <p:childTnLst>
                                    <p:animMotion origin="layout" path="M 1.23426E-6 -3.88411E-7 L -0.14814 0.25614 " pathEditMode="relative" rAng="0" ptsTypes="AA">
                                      <p:cBhvr>
                                        <p:cTn id="76" dur="2000" fill="hold"/>
                                        <p:tgtEl>
                                          <p:spTgt spid="233"/>
                                        </p:tgtEl>
                                        <p:attrNameLst>
                                          <p:attrName>ppt_x</p:attrName>
                                          <p:attrName>ppt_y</p:attrName>
                                        </p:attrNameLst>
                                      </p:cBhvr>
                                      <p:rCtr x="-7400" y="12800"/>
                                    </p:animMotion>
                                  </p:childTnLst>
                                </p:cTn>
                              </p:par>
                              <p:par>
                                <p:cTn id="77" presetID="49" presetClass="path" presetSubtype="0" accel="50000" decel="50000" fill="hold" grpId="0" nodeType="withEffect">
                                  <p:stCondLst>
                                    <p:cond delay="0"/>
                                  </p:stCondLst>
                                  <p:childTnLst>
                                    <p:animMotion origin="layout" path="M -4.63476E-6 -3.88411E-7 L -0.15176 0.25614 " pathEditMode="relative" rAng="0" ptsTypes="AA">
                                      <p:cBhvr>
                                        <p:cTn id="78" dur="2000" fill="hold"/>
                                        <p:tgtEl>
                                          <p:spTgt spid="234"/>
                                        </p:tgtEl>
                                        <p:attrNameLst>
                                          <p:attrName>ppt_x</p:attrName>
                                          <p:attrName>ppt_y</p:attrName>
                                        </p:attrNameLst>
                                      </p:cBhvr>
                                      <p:rCtr x="-7600" y="12800"/>
                                    </p:animMotion>
                                  </p:childTnLst>
                                </p:cTn>
                              </p:par>
                              <p:par>
                                <p:cTn id="79" presetID="49" presetClass="path" presetSubtype="0" accel="50000" decel="50000" fill="hold" grpId="0" nodeType="withEffect">
                                  <p:stCondLst>
                                    <p:cond delay="0"/>
                                  </p:stCondLst>
                                  <p:childTnLst>
                                    <p:animMotion origin="layout" path="M -5.03778E-7 -3.88411E-7 L -0.15523 0.25614 " pathEditMode="relative" rAng="0" ptsTypes="AA">
                                      <p:cBhvr>
                                        <p:cTn id="80" dur="2000" fill="hold"/>
                                        <p:tgtEl>
                                          <p:spTgt spid="235"/>
                                        </p:tgtEl>
                                        <p:attrNameLst>
                                          <p:attrName>ppt_x</p:attrName>
                                          <p:attrName>ppt_y</p:attrName>
                                        </p:attrNameLst>
                                      </p:cBhvr>
                                      <p:rCtr x="-7800" y="12800"/>
                                    </p:animMotion>
                                  </p:childTnLst>
                                </p:cTn>
                              </p:par>
                              <p:par>
                                <p:cTn id="81" presetID="49" presetClass="path" presetSubtype="0" accel="50000" decel="50000" fill="hold" grpId="0" nodeType="withEffect">
                                  <p:stCondLst>
                                    <p:cond delay="0"/>
                                  </p:stCondLst>
                                  <p:childTnLst>
                                    <p:animMotion origin="layout" path="M 1.23426E-6 -3.88411E-7 L 0.08753 0.25614 " pathEditMode="relative" rAng="0" ptsTypes="AA">
                                      <p:cBhvr>
                                        <p:cTn id="82" dur="2000" fill="hold"/>
                                        <p:tgtEl>
                                          <p:spTgt spid="245"/>
                                        </p:tgtEl>
                                        <p:attrNameLst>
                                          <p:attrName>ppt_x</p:attrName>
                                          <p:attrName>ppt_y</p:attrName>
                                        </p:attrNameLst>
                                      </p:cBhvr>
                                      <p:rCtr x="4400" y="12800"/>
                                    </p:animMotion>
                                  </p:childTnLst>
                                </p:cTn>
                              </p:par>
                              <p:par>
                                <p:cTn id="83" presetID="49" presetClass="path" presetSubtype="0" accel="50000" decel="50000" fill="hold" grpId="0" nodeType="withEffect">
                                  <p:stCondLst>
                                    <p:cond delay="0"/>
                                  </p:stCondLst>
                                  <p:childTnLst>
                                    <p:animMotion origin="layout" path="M -4.63476E-6 -3.88411E-7 L 0.08392 0.25614 " pathEditMode="relative" rAng="0" ptsTypes="AA">
                                      <p:cBhvr>
                                        <p:cTn id="84" dur="2000" fill="hold"/>
                                        <p:tgtEl>
                                          <p:spTgt spid="246"/>
                                        </p:tgtEl>
                                        <p:attrNameLst>
                                          <p:attrName>ppt_x</p:attrName>
                                          <p:attrName>ppt_y</p:attrName>
                                        </p:attrNameLst>
                                      </p:cBhvr>
                                      <p:rCtr x="4200" y="12800"/>
                                    </p:animMotion>
                                  </p:childTnLst>
                                </p:cTn>
                              </p:par>
                              <p:par>
                                <p:cTn id="85" presetID="49" presetClass="path" presetSubtype="0" accel="50000" decel="50000" fill="hold" grpId="0" nodeType="withEffect">
                                  <p:stCondLst>
                                    <p:cond delay="0"/>
                                  </p:stCondLst>
                                  <p:childTnLst>
                                    <p:animMotion origin="layout" path="M -5.03778E-7 -3.88411E-7 L 0.08045 0.25614 " pathEditMode="relative" rAng="0" ptsTypes="AA">
                                      <p:cBhvr>
                                        <p:cTn id="86" dur="2000" fill="hold"/>
                                        <p:tgtEl>
                                          <p:spTgt spid="247"/>
                                        </p:tgtEl>
                                        <p:attrNameLst>
                                          <p:attrName>ppt_x</p:attrName>
                                          <p:attrName>ppt_y</p:attrName>
                                        </p:attrNameLst>
                                      </p:cBhvr>
                                      <p:rCtr x="4000" y="12800"/>
                                    </p:animMotion>
                                  </p:childTnLst>
                                </p:cTn>
                              </p:par>
                              <p:par>
                                <p:cTn id="87" presetID="49" presetClass="path" presetSubtype="0" accel="50000" decel="50000" fill="hold" grpId="0" nodeType="withEffect">
                                  <p:stCondLst>
                                    <p:cond delay="0"/>
                                  </p:stCondLst>
                                  <p:childTnLst>
                                    <p:animMotion origin="layout" path="M 4.13098E-6 -6.78144E-7 L -0.04471 0.2574 " pathEditMode="relative" rAng="0" ptsTypes="AA">
                                      <p:cBhvr>
                                        <p:cTn id="88" dur="2000" fill="hold"/>
                                        <p:tgtEl>
                                          <p:spTgt spid="236"/>
                                        </p:tgtEl>
                                        <p:attrNameLst>
                                          <p:attrName>ppt_x</p:attrName>
                                          <p:attrName>ppt_y</p:attrName>
                                        </p:attrNameLst>
                                      </p:cBhvr>
                                      <p:rCtr x="-2200" y="12900"/>
                                    </p:animMotion>
                                  </p:childTnLst>
                                </p:cTn>
                              </p:par>
                              <p:par>
                                <p:cTn id="89" presetID="49" presetClass="path" presetSubtype="0" accel="50000" decel="50000" fill="hold" grpId="0" nodeType="withEffect">
                                  <p:stCondLst>
                                    <p:cond delay="0"/>
                                  </p:stCondLst>
                                  <p:childTnLst>
                                    <p:animMotion origin="layout" path="M -1.73804E-6 -6.78144E-7 L -0.04833 0.2574 " pathEditMode="relative" rAng="0" ptsTypes="AA">
                                      <p:cBhvr>
                                        <p:cTn id="90" dur="2000" fill="hold"/>
                                        <p:tgtEl>
                                          <p:spTgt spid="237"/>
                                        </p:tgtEl>
                                        <p:attrNameLst>
                                          <p:attrName>ppt_x</p:attrName>
                                          <p:attrName>ppt_y</p:attrName>
                                        </p:attrNameLst>
                                      </p:cBhvr>
                                      <p:rCtr x="-2400" y="12900"/>
                                    </p:animMotion>
                                  </p:childTnLst>
                                </p:cTn>
                              </p:par>
                              <p:par>
                                <p:cTn id="91" presetID="49" presetClass="path" presetSubtype="0" accel="50000" decel="50000" fill="hold" grpId="0" nodeType="withEffect">
                                  <p:stCondLst>
                                    <p:cond delay="0"/>
                                  </p:stCondLst>
                                  <p:childTnLst>
                                    <p:animMotion origin="layout" path="M 2.39295E-6 -6.78144E-7 L -0.05195 0.2574 " pathEditMode="relative" rAng="0" ptsTypes="AA">
                                      <p:cBhvr>
                                        <p:cTn id="92" dur="2000" fill="hold"/>
                                        <p:tgtEl>
                                          <p:spTgt spid="238"/>
                                        </p:tgtEl>
                                        <p:attrNameLst>
                                          <p:attrName>ppt_x</p:attrName>
                                          <p:attrName>ppt_y</p:attrName>
                                        </p:attrNameLst>
                                      </p:cBhvr>
                                      <p:rCtr x="-2600" y="12900"/>
                                    </p:animMotion>
                                  </p:childTnLst>
                                </p:cTn>
                              </p:par>
                              <p:par>
                                <p:cTn id="93" presetID="49" presetClass="path" presetSubtype="0" accel="50000" decel="50000" fill="hold" grpId="0" nodeType="withEffect">
                                  <p:stCondLst>
                                    <p:cond delay="0"/>
                                  </p:stCondLst>
                                  <p:childTnLst>
                                    <p:animMotion origin="layout" path="M 4.13098E-6 -6.78144E-7 L 0.18372 0.2574 " pathEditMode="relative" rAng="0" ptsTypes="AA">
                                      <p:cBhvr>
                                        <p:cTn id="94" dur="2000" fill="hold"/>
                                        <p:tgtEl>
                                          <p:spTgt spid="248"/>
                                        </p:tgtEl>
                                        <p:attrNameLst>
                                          <p:attrName>ppt_x</p:attrName>
                                          <p:attrName>ppt_y</p:attrName>
                                        </p:attrNameLst>
                                      </p:cBhvr>
                                      <p:rCtr x="9200" y="12900"/>
                                    </p:animMotion>
                                  </p:childTnLst>
                                </p:cTn>
                              </p:par>
                              <p:par>
                                <p:cTn id="95" presetID="49" presetClass="path" presetSubtype="0" accel="50000" decel="50000" fill="hold" grpId="0" nodeType="withEffect">
                                  <p:stCondLst>
                                    <p:cond delay="0"/>
                                  </p:stCondLst>
                                  <p:childTnLst>
                                    <p:animMotion origin="layout" path="M -1.73804E-6 -6.78144E-7 L 0.1801 0.2574 " pathEditMode="relative" rAng="0" ptsTypes="AA">
                                      <p:cBhvr>
                                        <p:cTn id="96" dur="2000" fill="hold"/>
                                        <p:tgtEl>
                                          <p:spTgt spid="249"/>
                                        </p:tgtEl>
                                        <p:attrNameLst>
                                          <p:attrName>ppt_x</p:attrName>
                                          <p:attrName>ppt_y</p:attrName>
                                        </p:attrNameLst>
                                      </p:cBhvr>
                                      <p:rCtr x="9000" y="12900"/>
                                    </p:animMotion>
                                  </p:childTnLst>
                                </p:cTn>
                              </p:par>
                              <p:par>
                                <p:cTn id="97" presetID="49" presetClass="path" presetSubtype="0" accel="50000" decel="50000" fill="hold" grpId="0" nodeType="withEffect">
                                  <p:stCondLst>
                                    <p:cond delay="0"/>
                                  </p:stCondLst>
                                  <p:childTnLst>
                                    <p:animMotion origin="layout" path="M 2.39295E-6 -6.78144E-7 L 0.17663 0.2574 " pathEditMode="relative" rAng="0" ptsTypes="AA">
                                      <p:cBhvr>
                                        <p:cTn id="98" dur="2000" fill="hold"/>
                                        <p:tgtEl>
                                          <p:spTgt spid="250"/>
                                        </p:tgtEl>
                                        <p:attrNameLst>
                                          <p:attrName>ppt_x</p:attrName>
                                          <p:attrName>ppt_y</p:attrName>
                                        </p:attrNameLst>
                                      </p:cBhvr>
                                      <p:rCtr x="8800" y="12900"/>
                                    </p:animMotion>
                                  </p:childTnLst>
                                </p:cTn>
                              </p:par>
                              <p:par>
                                <p:cTn id="99" presetID="49" presetClass="path" presetSubtype="0" accel="50000" decel="50000" fill="hold" grpId="0" nodeType="withEffect">
                                  <p:stCondLst>
                                    <p:cond delay="0"/>
                                  </p:stCondLst>
                                  <p:childTnLst>
                                    <p:animMotion origin="layout" path="M -3.47607E-6 -6.78144E-7 L -0.04833 0.2574 " pathEditMode="relative" rAng="0" ptsTypes="AA">
                                      <p:cBhvr>
                                        <p:cTn id="100" dur="2000" fill="hold"/>
                                        <p:tgtEl>
                                          <p:spTgt spid="239"/>
                                        </p:tgtEl>
                                        <p:attrNameLst>
                                          <p:attrName>ppt_x</p:attrName>
                                          <p:attrName>ppt_y</p:attrName>
                                        </p:attrNameLst>
                                      </p:cBhvr>
                                      <p:rCtr x="-2400" y="12900"/>
                                    </p:animMotion>
                                  </p:childTnLst>
                                </p:cTn>
                              </p:par>
                              <p:par>
                                <p:cTn id="101" presetID="49" presetClass="path" presetSubtype="0" accel="50000" decel="50000" fill="hold" grpId="0" nodeType="withEffect">
                                  <p:stCondLst>
                                    <p:cond delay="0"/>
                                  </p:stCondLst>
                                  <p:childTnLst>
                                    <p:animMotion origin="layout" path="M 6.54912E-7 -6.78144E-7 L -0.0518 0.2574 " pathEditMode="relative" rAng="0" ptsTypes="AA">
                                      <p:cBhvr>
                                        <p:cTn id="102" dur="2000" fill="hold"/>
                                        <p:tgtEl>
                                          <p:spTgt spid="240"/>
                                        </p:tgtEl>
                                        <p:attrNameLst>
                                          <p:attrName>ppt_x</p:attrName>
                                          <p:attrName>ppt_y</p:attrName>
                                        </p:attrNameLst>
                                      </p:cBhvr>
                                      <p:rCtr x="-2600" y="12900"/>
                                    </p:animMotion>
                                  </p:childTnLst>
                                </p:cTn>
                              </p:par>
                              <p:par>
                                <p:cTn id="103" presetID="49" presetClass="path" presetSubtype="0" accel="50000" decel="50000" fill="hold" grpId="0" nodeType="withEffect">
                                  <p:stCondLst>
                                    <p:cond delay="0"/>
                                  </p:stCondLst>
                                  <p:childTnLst>
                                    <p:animMotion origin="layout" path="M 4.78589E-6 -6.78144E-7 L -0.05542 0.2574 " pathEditMode="relative" rAng="0" ptsTypes="AA">
                                      <p:cBhvr>
                                        <p:cTn id="104" dur="2000" fill="hold"/>
                                        <p:tgtEl>
                                          <p:spTgt spid="241"/>
                                        </p:tgtEl>
                                        <p:attrNameLst>
                                          <p:attrName>ppt_x</p:attrName>
                                          <p:attrName>ppt_y</p:attrName>
                                        </p:attrNameLst>
                                      </p:cBhvr>
                                      <p:rCtr x="-2800" y="12900"/>
                                    </p:animMotion>
                                  </p:childTnLst>
                                </p:cTn>
                              </p:par>
                              <p:par>
                                <p:cTn id="105" presetID="49" presetClass="path" presetSubtype="0" accel="50000" decel="50000" fill="hold" grpId="0" nodeType="withEffect">
                                  <p:stCondLst>
                                    <p:cond delay="0"/>
                                  </p:stCondLst>
                                  <p:childTnLst>
                                    <p:animMotion origin="layout" path="M -3.47607E-6 -6.78144E-7 L 0.18026 0.2574 " pathEditMode="relative" rAng="0" ptsTypes="AA">
                                      <p:cBhvr>
                                        <p:cTn id="106" dur="2000" fill="hold"/>
                                        <p:tgtEl>
                                          <p:spTgt spid="251"/>
                                        </p:tgtEl>
                                        <p:attrNameLst>
                                          <p:attrName>ppt_x</p:attrName>
                                          <p:attrName>ppt_y</p:attrName>
                                        </p:attrNameLst>
                                      </p:cBhvr>
                                      <p:rCtr x="9000" y="12900"/>
                                    </p:animMotion>
                                  </p:childTnLst>
                                </p:cTn>
                              </p:par>
                              <p:par>
                                <p:cTn id="107" presetID="49" presetClass="path" presetSubtype="0" accel="50000" decel="50000" fill="hold" grpId="0" nodeType="withEffect">
                                  <p:stCondLst>
                                    <p:cond delay="0"/>
                                  </p:stCondLst>
                                  <p:childTnLst>
                                    <p:animMotion origin="layout" path="M 6.54912E-7 -6.78144E-7 L 0.17664 0.2574 " pathEditMode="relative" rAng="0" ptsTypes="AA">
                                      <p:cBhvr>
                                        <p:cTn id="108" dur="2000" fill="hold"/>
                                        <p:tgtEl>
                                          <p:spTgt spid="252"/>
                                        </p:tgtEl>
                                        <p:attrNameLst>
                                          <p:attrName>ppt_x</p:attrName>
                                          <p:attrName>ppt_y</p:attrName>
                                        </p:attrNameLst>
                                      </p:cBhvr>
                                      <p:rCtr x="8800" y="12900"/>
                                    </p:animMotion>
                                  </p:childTnLst>
                                </p:cTn>
                              </p:par>
                              <p:par>
                                <p:cTn id="109" presetID="49" presetClass="path" presetSubtype="0" accel="50000" decel="50000" fill="hold" grpId="0" nodeType="withEffect">
                                  <p:stCondLst>
                                    <p:cond delay="0"/>
                                  </p:stCondLst>
                                  <p:childTnLst>
                                    <p:animMotion origin="layout" path="M 4.78589E-6 -6.78144E-7 L 0.17317 0.2574 " pathEditMode="relative" rAng="0" ptsTypes="AA">
                                      <p:cBhvr>
                                        <p:cTn id="110" dur="2000" fill="hold"/>
                                        <p:tgtEl>
                                          <p:spTgt spid="253"/>
                                        </p:tgtEl>
                                        <p:attrNameLst>
                                          <p:attrName>ppt_x</p:attrName>
                                          <p:attrName>ppt_y</p:attrName>
                                        </p:attrNameLst>
                                      </p:cBhvr>
                                      <p:rCtr x="8700" y="12900"/>
                                    </p:animMotion>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4"/>
                                        </p:tgtEl>
                                        <p:attrNameLst>
                                          <p:attrName>style.visibility</p:attrName>
                                        </p:attrNameLst>
                                      </p:cBhvr>
                                      <p:to>
                                        <p:strVal val="visible"/>
                                      </p:to>
                                    </p:set>
                                    <p:anim calcmode="lin" valueType="num">
                                      <p:cBhvr additive="base">
                                        <p:cTn id="115" dur="500" fill="hold"/>
                                        <p:tgtEl>
                                          <p:spTgt spid="254"/>
                                        </p:tgtEl>
                                        <p:attrNameLst>
                                          <p:attrName>ppt_x</p:attrName>
                                        </p:attrNameLst>
                                      </p:cBhvr>
                                      <p:tavLst>
                                        <p:tav tm="0">
                                          <p:val>
                                            <p:strVal val="#ppt_x"/>
                                          </p:val>
                                        </p:tav>
                                        <p:tav tm="100000">
                                          <p:val>
                                            <p:strVal val="#ppt_x"/>
                                          </p:val>
                                        </p:tav>
                                      </p:tavLst>
                                    </p:anim>
                                    <p:anim calcmode="lin" valueType="num">
                                      <p:cBhvr additive="base">
                                        <p:cTn id="116" dur="500" fill="hold"/>
                                        <p:tgtEl>
                                          <p:spTgt spid="25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9" presetClass="path" presetSubtype="0" accel="50000" decel="50000" fill="hold" grpId="0" nodeType="clickEffect">
                                  <p:stCondLst>
                                    <p:cond delay="0"/>
                                  </p:stCondLst>
                                  <p:childTnLst>
                                    <p:animMotion origin="layout" path="M -0.13272 0.01616 L -0.55196 0.2542 " pathEditMode="relative" rAng="0" ptsTypes="AA">
                                      <p:cBhvr>
                                        <p:cTn id="120" dur="1000" fill="hold"/>
                                        <p:tgtEl>
                                          <p:spTgt spid="210"/>
                                        </p:tgtEl>
                                        <p:attrNameLst>
                                          <p:attrName>ppt_x</p:attrName>
                                          <p:attrName>ppt_y</p:attrName>
                                        </p:attrNameLst>
                                      </p:cBhvr>
                                      <p:rCtr x="-21000" y="11900"/>
                                    </p:animMotion>
                                  </p:childTnLst>
                                </p:cTn>
                              </p:par>
                            </p:childTnLst>
                          </p:cTn>
                        </p:par>
                        <p:par>
                          <p:cTn id="121" fill="hold">
                            <p:stCondLst>
                              <p:cond delay="1000"/>
                            </p:stCondLst>
                            <p:childTnLst>
                              <p:par>
                                <p:cTn id="122" presetID="9" presetClass="exit" presetSubtype="0" fill="hold" grpId="1" nodeType="afterEffect">
                                  <p:stCondLst>
                                    <p:cond delay="0"/>
                                  </p:stCondLst>
                                  <p:childTnLst>
                                    <p:animEffect transition="out" filter="dissolve">
                                      <p:cBhvr>
                                        <p:cTn id="123" dur="500"/>
                                        <p:tgtEl>
                                          <p:spTgt spid="210"/>
                                        </p:tgtEl>
                                      </p:cBhvr>
                                    </p:animEffect>
                                    <p:set>
                                      <p:cBhvr>
                                        <p:cTn id="124" dur="1" fill="hold">
                                          <p:stCondLst>
                                            <p:cond delay="499"/>
                                          </p:stCondLst>
                                        </p:cTn>
                                        <p:tgtEl>
                                          <p:spTgt spid="21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1" nodeType="clickEffect">
                                  <p:stCondLst>
                                    <p:cond delay="0"/>
                                  </p:stCondLst>
                                  <p:childTnLst>
                                    <p:set>
                                      <p:cBhvr>
                                        <p:cTn id="128" dur="1" fill="hold">
                                          <p:stCondLst>
                                            <p:cond delay="0"/>
                                          </p:stCondLst>
                                        </p:cTn>
                                        <p:tgtEl>
                                          <p:spTgt spid="99"/>
                                        </p:tgtEl>
                                        <p:attrNameLst>
                                          <p:attrName>style.visibility</p:attrName>
                                        </p:attrNameLst>
                                      </p:cBhvr>
                                      <p:to>
                                        <p:strVal val="visible"/>
                                      </p:to>
                                    </p:set>
                                  </p:childTnLst>
                                </p:cTn>
                              </p:par>
                              <p:par>
                                <p:cTn id="129" presetID="1" presetClass="entr" presetSubtype="0" fill="hold" grpId="1" nodeType="withEffect">
                                  <p:stCondLst>
                                    <p:cond delay="0"/>
                                  </p:stCondLst>
                                  <p:childTnLst>
                                    <p:set>
                                      <p:cBhvr>
                                        <p:cTn id="130" dur="1" fill="hold">
                                          <p:stCondLst>
                                            <p:cond delay="0"/>
                                          </p:stCondLst>
                                        </p:cTn>
                                        <p:tgtEl>
                                          <p:spTgt spid="10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101"/>
                                        </p:tgtEl>
                                        <p:attrNameLst>
                                          <p:attrName>style.visibility</p:attrName>
                                        </p:attrNameLst>
                                      </p:cBhvr>
                                      <p:to>
                                        <p:strVal val="visible"/>
                                      </p:to>
                                    </p:set>
                                  </p:childTnLst>
                                </p:cTn>
                              </p:par>
                              <p:par>
                                <p:cTn id="133" presetID="1" presetClass="entr" presetSubtype="0" fill="hold" grpId="1" nodeType="withEffect">
                                  <p:stCondLst>
                                    <p:cond delay="0"/>
                                  </p:stCondLst>
                                  <p:childTnLst>
                                    <p:set>
                                      <p:cBhvr>
                                        <p:cTn id="134" dur="1" fill="hold">
                                          <p:stCondLst>
                                            <p:cond delay="0"/>
                                          </p:stCondLst>
                                        </p:cTn>
                                        <p:tgtEl>
                                          <p:spTgt spid="102"/>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03"/>
                                        </p:tgtEl>
                                        <p:attrNameLst>
                                          <p:attrName>style.visibility</p:attrName>
                                        </p:attrNameLst>
                                      </p:cBhvr>
                                      <p:to>
                                        <p:strVal val="visible"/>
                                      </p:to>
                                    </p:set>
                                  </p:childTnLst>
                                </p:cTn>
                              </p:par>
                              <p:par>
                                <p:cTn id="137" presetID="1" presetClass="entr" presetSubtype="0" fill="hold" grpId="1" nodeType="withEffect">
                                  <p:stCondLst>
                                    <p:cond delay="0"/>
                                  </p:stCondLst>
                                  <p:childTnLst>
                                    <p:set>
                                      <p:cBhvr>
                                        <p:cTn id="138" dur="1" fill="hold">
                                          <p:stCondLst>
                                            <p:cond delay="0"/>
                                          </p:stCondLst>
                                        </p:cTn>
                                        <p:tgtEl>
                                          <p:spTgt spid="104"/>
                                        </p:tgtEl>
                                        <p:attrNameLst>
                                          <p:attrName>style.visibility</p:attrName>
                                        </p:attrNameLst>
                                      </p:cBhvr>
                                      <p:to>
                                        <p:strVal val="visible"/>
                                      </p:to>
                                    </p:set>
                                  </p:childTnLst>
                                </p:cTn>
                              </p:par>
                              <p:par>
                                <p:cTn id="139" presetID="1" presetClass="entr" presetSubtype="0" fill="hold" grpId="1" nodeType="withEffect">
                                  <p:stCondLst>
                                    <p:cond delay="0"/>
                                  </p:stCondLst>
                                  <p:childTnLst>
                                    <p:set>
                                      <p:cBhvr>
                                        <p:cTn id="140" dur="1" fill="hold">
                                          <p:stCondLst>
                                            <p:cond delay="0"/>
                                          </p:stCondLst>
                                        </p:cTn>
                                        <p:tgtEl>
                                          <p:spTgt spid="105"/>
                                        </p:tgtEl>
                                        <p:attrNameLst>
                                          <p:attrName>style.visibility</p:attrName>
                                        </p:attrNameLst>
                                      </p:cBhvr>
                                      <p:to>
                                        <p:strVal val="visible"/>
                                      </p:to>
                                    </p:set>
                                  </p:childTnLst>
                                </p:cTn>
                              </p:par>
                              <p:par>
                                <p:cTn id="141" presetID="1" presetClass="entr" presetSubtype="0" fill="hold" grpId="1" nodeType="withEffect">
                                  <p:stCondLst>
                                    <p:cond delay="0"/>
                                  </p:stCondLst>
                                  <p:childTnLst>
                                    <p:set>
                                      <p:cBhvr>
                                        <p:cTn id="142" dur="1" fill="hold">
                                          <p:stCondLst>
                                            <p:cond delay="0"/>
                                          </p:stCondLst>
                                        </p:cTn>
                                        <p:tgtEl>
                                          <p:spTgt spid="106"/>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108"/>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109"/>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110"/>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111"/>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112"/>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115"/>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116"/>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117"/>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118"/>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119"/>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120"/>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121"/>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122"/>
                                        </p:tgtEl>
                                        <p:attrNameLst>
                                          <p:attrName>style.visibility</p:attrName>
                                        </p:attrNameLst>
                                      </p:cBhvr>
                                      <p:to>
                                        <p:strVal val="visible"/>
                                      </p:to>
                                    </p:set>
                                  </p:childTnLst>
                                </p:cTn>
                              </p:par>
                            </p:childTnLst>
                          </p:cTn>
                        </p:par>
                        <p:par>
                          <p:cTn id="175" fill="hold">
                            <p:stCondLst>
                              <p:cond delay="0"/>
                            </p:stCondLst>
                            <p:childTnLst>
                              <p:par>
                                <p:cTn id="176" presetID="49" presetClass="path" presetSubtype="0" accel="50000" decel="50000" fill="hold" grpId="0" nodeType="afterEffect">
                                  <p:stCondLst>
                                    <p:cond delay="0"/>
                                  </p:stCondLst>
                                  <p:childTnLst>
                                    <p:animMotion origin="layout" path="M 3.71141E-6 -3.28296E-6 L 0.09105 0.36188 " pathEditMode="relative" rAng="0" ptsTypes="AA">
                                      <p:cBhvr>
                                        <p:cTn id="177" dur="2000" fill="hold"/>
                                        <p:tgtEl>
                                          <p:spTgt spid="99"/>
                                        </p:tgtEl>
                                        <p:attrNameLst>
                                          <p:attrName>ppt_x</p:attrName>
                                          <p:attrName>ppt_y</p:attrName>
                                        </p:attrNameLst>
                                      </p:cBhvr>
                                      <p:rCtr x="4600" y="18100"/>
                                    </p:animMotion>
                                  </p:childTnLst>
                                </p:cTn>
                              </p:par>
                              <p:par>
                                <p:cTn id="178" presetID="49" presetClass="path" presetSubtype="0" accel="50000" decel="50000" fill="hold" grpId="0" nodeType="withEffect">
                                  <p:stCondLst>
                                    <p:cond delay="0"/>
                                  </p:stCondLst>
                                  <p:childTnLst>
                                    <p:animMotion origin="layout" path="M -2.39445E-6 -3.28296E-6 L 0.08743 0.36188 " pathEditMode="relative" rAng="0" ptsTypes="AA">
                                      <p:cBhvr>
                                        <p:cTn id="179" dur="2000" fill="hold"/>
                                        <p:tgtEl>
                                          <p:spTgt spid="100"/>
                                        </p:tgtEl>
                                        <p:attrNameLst>
                                          <p:attrName>ppt_x</p:attrName>
                                          <p:attrName>ppt_y</p:attrName>
                                        </p:attrNameLst>
                                      </p:cBhvr>
                                      <p:rCtr x="4400" y="18100"/>
                                    </p:animMotion>
                                  </p:childTnLst>
                                </p:cTn>
                              </p:par>
                              <p:par>
                                <p:cTn id="180" presetID="49" presetClass="path" presetSubtype="0" accel="50000" decel="50000" fill="hold" grpId="0" nodeType="withEffect">
                                  <p:stCondLst>
                                    <p:cond delay="0"/>
                                  </p:stCondLst>
                                  <p:childTnLst>
                                    <p:animMotion origin="layout" path="M 1.49968E-6 -0.00021 L 0.08396 0.36188 " pathEditMode="relative" rAng="0" ptsTypes="AA">
                                      <p:cBhvr>
                                        <p:cTn id="181" dur="2000" fill="hold"/>
                                        <p:tgtEl>
                                          <p:spTgt spid="101"/>
                                        </p:tgtEl>
                                        <p:attrNameLst>
                                          <p:attrName>ppt_x</p:attrName>
                                          <p:attrName>ppt_y</p:attrName>
                                        </p:attrNameLst>
                                      </p:cBhvr>
                                      <p:rCtr x="4200" y="18100"/>
                                    </p:animMotion>
                                  </p:childTnLst>
                                </p:cTn>
                              </p:par>
                              <p:par>
                                <p:cTn id="182" presetID="49" presetClass="path" presetSubtype="0" accel="50000" decel="50000" fill="hold" grpId="0" nodeType="withEffect">
                                  <p:stCondLst>
                                    <p:cond delay="0"/>
                                  </p:stCondLst>
                                  <p:childTnLst>
                                    <p:animMotion origin="layout" path="M 3.71141E-6 -3.28296E-6 L 0.31978 0.36188 " pathEditMode="relative" rAng="0" ptsTypes="AA">
                                      <p:cBhvr>
                                        <p:cTn id="183" dur="2000" fill="hold"/>
                                        <p:tgtEl>
                                          <p:spTgt spid="111"/>
                                        </p:tgtEl>
                                        <p:attrNameLst>
                                          <p:attrName>ppt_x</p:attrName>
                                          <p:attrName>ppt_y</p:attrName>
                                        </p:attrNameLst>
                                      </p:cBhvr>
                                      <p:rCtr x="16000" y="18100"/>
                                    </p:animMotion>
                                  </p:childTnLst>
                                </p:cTn>
                              </p:par>
                              <p:par>
                                <p:cTn id="184" presetID="49" presetClass="path" presetSubtype="0" accel="50000" decel="50000" fill="hold" grpId="0" nodeType="withEffect">
                                  <p:stCondLst>
                                    <p:cond delay="0"/>
                                  </p:stCondLst>
                                  <p:childTnLst>
                                    <p:animMotion origin="layout" path="M -2.39445E-6 -3.28296E-6 L 0.31616 0.36188 " pathEditMode="relative" rAng="0" ptsTypes="AA">
                                      <p:cBhvr>
                                        <p:cTn id="185" dur="2000" fill="hold"/>
                                        <p:tgtEl>
                                          <p:spTgt spid="112"/>
                                        </p:tgtEl>
                                        <p:attrNameLst>
                                          <p:attrName>ppt_x</p:attrName>
                                          <p:attrName>ppt_y</p:attrName>
                                        </p:attrNameLst>
                                      </p:cBhvr>
                                      <p:rCtr x="15800" y="18100"/>
                                    </p:animMotion>
                                  </p:childTnLst>
                                </p:cTn>
                              </p:par>
                              <p:par>
                                <p:cTn id="186" presetID="49" presetClass="path" presetSubtype="0" accel="50000" decel="50000" fill="hold" grpId="0" nodeType="withEffect">
                                  <p:stCondLst>
                                    <p:cond delay="0"/>
                                  </p:stCondLst>
                                  <p:childTnLst>
                                    <p:animMotion origin="layout" path="M 1.49968E-6 -0.00021 L 0.31254 0.36188 " pathEditMode="relative" rAng="0" ptsTypes="AA">
                                      <p:cBhvr>
                                        <p:cTn id="187" dur="2000" fill="hold"/>
                                        <p:tgtEl>
                                          <p:spTgt spid="113"/>
                                        </p:tgtEl>
                                        <p:attrNameLst>
                                          <p:attrName>ppt_x</p:attrName>
                                          <p:attrName>ppt_y</p:attrName>
                                        </p:attrNameLst>
                                      </p:cBhvr>
                                      <p:rCtr x="15600" y="18100"/>
                                    </p:animMotion>
                                  </p:childTnLst>
                                </p:cTn>
                              </p:par>
                              <p:par>
                                <p:cTn id="188" presetID="49" presetClass="path" presetSubtype="0" accel="50000" decel="50000" fill="hold" grpId="0" nodeType="withEffect">
                                  <p:stCondLst>
                                    <p:cond delay="0"/>
                                  </p:stCondLst>
                                  <p:childTnLst>
                                    <p:animMotion origin="layout" path="M 1.23426E-6 3.76443E-6 L 0.08753 0.36195 " pathEditMode="relative" rAng="0" ptsTypes="AA">
                                      <p:cBhvr>
                                        <p:cTn id="189" dur="2000" fill="hold"/>
                                        <p:tgtEl>
                                          <p:spTgt spid="102"/>
                                        </p:tgtEl>
                                        <p:attrNameLst>
                                          <p:attrName>ppt_x</p:attrName>
                                          <p:attrName>ppt_y</p:attrName>
                                        </p:attrNameLst>
                                      </p:cBhvr>
                                      <p:rCtr x="4400" y="18100"/>
                                    </p:animMotion>
                                  </p:childTnLst>
                                </p:cTn>
                              </p:par>
                              <p:par>
                                <p:cTn id="190" presetID="49" presetClass="path" presetSubtype="0" accel="50000" decel="50000" fill="hold" grpId="0" nodeType="withEffect">
                                  <p:stCondLst>
                                    <p:cond delay="0"/>
                                  </p:stCondLst>
                                  <p:childTnLst>
                                    <p:animMotion origin="layout" path="M -4.63476E-6 3.76443E-6 L 0.08392 0.36195 " pathEditMode="relative" rAng="0" ptsTypes="AA">
                                      <p:cBhvr>
                                        <p:cTn id="191" dur="2000" fill="hold"/>
                                        <p:tgtEl>
                                          <p:spTgt spid="103"/>
                                        </p:tgtEl>
                                        <p:attrNameLst>
                                          <p:attrName>ppt_x</p:attrName>
                                          <p:attrName>ppt_y</p:attrName>
                                        </p:attrNameLst>
                                      </p:cBhvr>
                                      <p:rCtr x="4200" y="18100"/>
                                    </p:animMotion>
                                  </p:childTnLst>
                                </p:cTn>
                              </p:par>
                              <p:par>
                                <p:cTn id="192" presetID="49" presetClass="path" presetSubtype="0" accel="50000" decel="50000" fill="hold" grpId="0" nodeType="withEffect">
                                  <p:stCondLst>
                                    <p:cond delay="0"/>
                                  </p:stCondLst>
                                  <p:childTnLst>
                                    <p:animMotion origin="layout" path="M -5.03778E-7 3.76443E-6 L 0.08045 0.36195 " pathEditMode="relative" rAng="0" ptsTypes="AA">
                                      <p:cBhvr>
                                        <p:cTn id="193" dur="2000" fill="hold"/>
                                        <p:tgtEl>
                                          <p:spTgt spid="104"/>
                                        </p:tgtEl>
                                        <p:attrNameLst>
                                          <p:attrName>ppt_x</p:attrName>
                                          <p:attrName>ppt_y</p:attrName>
                                        </p:attrNameLst>
                                      </p:cBhvr>
                                      <p:rCtr x="4000" y="18100"/>
                                    </p:animMotion>
                                  </p:childTnLst>
                                </p:cTn>
                              </p:par>
                              <p:par>
                                <p:cTn id="194" presetID="49" presetClass="path" presetSubtype="0" accel="50000" decel="50000" fill="hold" grpId="0" nodeType="withEffect">
                                  <p:stCondLst>
                                    <p:cond delay="0"/>
                                  </p:stCondLst>
                                  <p:childTnLst>
                                    <p:animMotion origin="layout" path="M 1.23426E-6 3.76443E-6 L 0.31596 0.36195 " pathEditMode="relative" rAng="0" ptsTypes="AA">
                                      <p:cBhvr>
                                        <p:cTn id="195" dur="2000" fill="hold"/>
                                        <p:tgtEl>
                                          <p:spTgt spid="114"/>
                                        </p:tgtEl>
                                        <p:attrNameLst>
                                          <p:attrName>ppt_x</p:attrName>
                                          <p:attrName>ppt_y</p:attrName>
                                        </p:attrNameLst>
                                      </p:cBhvr>
                                      <p:rCtr x="15800" y="18100"/>
                                    </p:animMotion>
                                  </p:childTnLst>
                                </p:cTn>
                              </p:par>
                              <p:par>
                                <p:cTn id="196" presetID="49" presetClass="path" presetSubtype="0" accel="50000" decel="50000" fill="hold" grpId="0" nodeType="withEffect">
                                  <p:stCondLst>
                                    <p:cond delay="0"/>
                                  </p:stCondLst>
                                  <p:childTnLst>
                                    <p:animMotion origin="layout" path="M -4.63476E-6 3.76443E-6 L 0.3125 0.36195 " pathEditMode="relative" rAng="0" ptsTypes="AA">
                                      <p:cBhvr>
                                        <p:cTn id="197" dur="2000" fill="hold"/>
                                        <p:tgtEl>
                                          <p:spTgt spid="115"/>
                                        </p:tgtEl>
                                        <p:attrNameLst>
                                          <p:attrName>ppt_x</p:attrName>
                                          <p:attrName>ppt_y</p:attrName>
                                        </p:attrNameLst>
                                      </p:cBhvr>
                                      <p:rCtr x="15600" y="18100"/>
                                    </p:animMotion>
                                  </p:childTnLst>
                                </p:cTn>
                              </p:par>
                              <p:par>
                                <p:cTn id="198" presetID="49" presetClass="path" presetSubtype="0" accel="50000" decel="50000" fill="hold" grpId="0" nodeType="withEffect">
                                  <p:stCondLst>
                                    <p:cond delay="0"/>
                                  </p:stCondLst>
                                  <p:childTnLst>
                                    <p:animMotion origin="layout" path="M -5.03778E-7 3.76443E-6 L 0.30888 0.36195 " pathEditMode="relative" rAng="0" ptsTypes="AA">
                                      <p:cBhvr>
                                        <p:cTn id="199" dur="2000" fill="hold"/>
                                        <p:tgtEl>
                                          <p:spTgt spid="116"/>
                                        </p:tgtEl>
                                        <p:attrNameLst>
                                          <p:attrName>ppt_x</p:attrName>
                                          <p:attrName>ppt_y</p:attrName>
                                        </p:attrNameLst>
                                      </p:cBhvr>
                                      <p:rCtr x="15400" y="18100"/>
                                    </p:animMotion>
                                  </p:childTnLst>
                                </p:cTn>
                              </p:par>
                              <p:par>
                                <p:cTn id="200" presetID="49" presetClass="path" presetSubtype="0" accel="50000" decel="50000" fill="hold" grpId="0" nodeType="withEffect">
                                  <p:stCondLst>
                                    <p:cond delay="0"/>
                                  </p:stCondLst>
                                  <p:childTnLst>
                                    <p:animMotion origin="layout" path="M -3.01827E-6 -3.37531E-6 L -0.50913 0.36209 " pathEditMode="relative" rAng="0" ptsTypes="AA">
                                      <p:cBhvr>
                                        <p:cTn id="201" dur="2000" fill="hold"/>
                                        <p:tgtEl>
                                          <p:spTgt spid="105"/>
                                        </p:tgtEl>
                                        <p:attrNameLst>
                                          <p:attrName>ppt_x</p:attrName>
                                          <p:attrName>ppt_y</p:attrName>
                                        </p:attrNameLst>
                                      </p:cBhvr>
                                      <p:rCtr x="-25500" y="18100"/>
                                    </p:animMotion>
                                  </p:childTnLst>
                                </p:cTn>
                              </p:par>
                              <p:par>
                                <p:cTn id="202" presetID="49" presetClass="path" presetSubtype="0" accel="50000" decel="50000" fill="hold" grpId="0" nodeType="withEffect">
                                  <p:stCondLst>
                                    <p:cond delay="0"/>
                                  </p:stCondLst>
                                  <p:childTnLst>
                                    <p:animMotion origin="layout" path="M 3.34594E-6 -3.37531E-6 L -0.51276 0.36209 " pathEditMode="relative" rAng="0" ptsTypes="AA">
                                      <p:cBhvr>
                                        <p:cTn id="203" dur="2000" fill="hold"/>
                                        <p:tgtEl>
                                          <p:spTgt spid="106"/>
                                        </p:tgtEl>
                                        <p:attrNameLst>
                                          <p:attrName>ppt_x</p:attrName>
                                          <p:attrName>ppt_y</p:attrName>
                                        </p:attrNameLst>
                                      </p:cBhvr>
                                      <p:rCtr x="-25600" y="18100"/>
                                    </p:animMotion>
                                  </p:childTnLst>
                                </p:cTn>
                              </p:par>
                              <p:par>
                                <p:cTn id="204" presetID="49" presetClass="path" presetSubtype="0" accel="50000" decel="50000" fill="hold" grpId="0" nodeType="withEffect">
                                  <p:stCondLst>
                                    <p:cond delay="0"/>
                                  </p:stCondLst>
                                  <p:childTnLst>
                                    <p:animMotion origin="layout" path="M 4.77001E-6 -3.37531E-6 L -0.51623 0.36209 " pathEditMode="relative" rAng="0" ptsTypes="AA">
                                      <p:cBhvr>
                                        <p:cTn id="205" dur="2000" fill="hold"/>
                                        <p:tgtEl>
                                          <p:spTgt spid="107"/>
                                        </p:tgtEl>
                                        <p:attrNameLst>
                                          <p:attrName>ppt_x</p:attrName>
                                          <p:attrName>ppt_y</p:attrName>
                                        </p:attrNameLst>
                                      </p:cBhvr>
                                      <p:rCtr x="-25800" y="18100"/>
                                    </p:animMotion>
                                  </p:childTnLst>
                                </p:cTn>
                              </p:par>
                              <p:par>
                                <p:cTn id="206" presetID="49" presetClass="path" presetSubtype="0" accel="50000" decel="50000" fill="hold" grpId="0" nodeType="withEffect">
                                  <p:stCondLst>
                                    <p:cond delay="0"/>
                                  </p:stCondLst>
                                  <p:childTnLst>
                                    <p:animMotion origin="layout" path="M -3.01827E-6 -3.37531E-6 L 0.184 0.36209 " pathEditMode="relative" rAng="0" ptsTypes="AA">
                                      <p:cBhvr>
                                        <p:cTn id="207" dur="2000" fill="hold"/>
                                        <p:tgtEl>
                                          <p:spTgt spid="117"/>
                                        </p:tgtEl>
                                        <p:attrNameLst>
                                          <p:attrName>ppt_x</p:attrName>
                                          <p:attrName>ppt_y</p:attrName>
                                        </p:attrNameLst>
                                      </p:cBhvr>
                                      <p:rCtr x="9200" y="18100"/>
                                    </p:animMotion>
                                  </p:childTnLst>
                                </p:cTn>
                              </p:par>
                              <p:par>
                                <p:cTn id="208" presetID="49" presetClass="path" presetSubtype="0" accel="50000" decel="50000" fill="hold" grpId="0" nodeType="withEffect">
                                  <p:stCondLst>
                                    <p:cond delay="0"/>
                                  </p:stCondLst>
                                  <p:childTnLst>
                                    <p:animMotion origin="layout" path="M 3.34594E-6 -3.37531E-6 L 0.18021 0.36209 " pathEditMode="relative" rAng="0" ptsTypes="AA">
                                      <p:cBhvr>
                                        <p:cTn id="209" dur="2000" fill="hold"/>
                                        <p:tgtEl>
                                          <p:spTgt spid="118"/>
                                        </p:tgtEl>
                                        <p:attrNameLst>
                                          <p:attrName>ppt_x</p:attrName>
                                          <p:attrName>ppt_y</p:attrName>
                                        </p:attrNameLst>
                                      </p:cBhvr>
                                      <p:rCtr x="9000" y="18100"/>
                                    </p:animMotion>
                                  </p:childTnLst>
                                </p:cTn>
                              </p:par>
                              <p:par>
                                <p:cTn id="210" presetID="49" presetClass="path" presetSubtype="0" accel="50000" decel="50000" fill="hold" grpId="0" nodeType="withEffect">
                                  <p:stCondLst>
                                    <p:cond delay="0"/>
                                  </p:stCondLst>
                                  <p:childTnLst>
                                    <p:animMotion origin="layout" path="M 4.77001E-6 -3.37531E-6 L 0.1769 0.36209 " pathEditMode="relative" rAng="0" ptsTypes="AA">
                                      <p:cBhvr>
                                        <p:cTn id="211" dur="2000" fill="hold"/>
                                        <p:tgtEl>
                                          <p:spTgt spid="119"/>
                                        </p:tgtEl>
                                        <p:attrNameLst>
                                          <p:attrName>ppt_x</p:attrName>
                                          <p:attrName>ppt_y</p:attrName>
                                        </p:attrNameLst>
                                      </p:cBhvr>
                                      <p:rCtr x="8800" y="18100"/>
                                    </p:animMotion>
                                  </p:childTnLst>
                                </p:cTn>
                              </p:par>
                              <p:par>
                                <p:cTn id="212" presetID="49" presetClass="path" presetSubtype="0" accel="50000" decel="50000" fill="hold" grpId="0" nodeType="withEffect">
                                  <p:stCondLst>
                                    <p:cond delay="0"/>
                                  </p:stCondLst>
                                  <p:childTnLst>
                                    <p:animMotion origin="layout" path="M 1.13422E-6 -3.37531E-6 L -0.51276 0.36209 " pathEditMode="relative" rAng="0" ptsTypes="AA">
                                      <p:cBhvr>
                                        <p:cTn id="213" dur="2000" fill="hold"/>
                                        <p:tgtEl>
                                          <p:spTgt spid="108"/>
                                        </p:tgtEl>
                                        <p:attrNameLst>
                                          <p:attrName>ppt_x</p:attrName>
                                          <p:attrName>ppt_y</p:attrName>
                                        </p:attrNameLst>
                                      </p:cBhvr>
                                      <p:rCtr x="-25600" y="18100"/>
                                    </p:animMotion>
                                  </p:childTnLst>
                                </p:cTn>
                              </p:par>
                              <p:par>
                                <p:cTn id="214" presetID="49" presetClass="path" presetSubtype="0" accel="50000" decel="50000" fill="hold" grpId="0" nodeType="withEffect">
                                  <p:stCondLst>
                                    <p:cond delay="0"/>
                                  </p:stCondLst>
                                  <p:childTnLst>
                                    <p:animMotion origin="layout" path="M -4.97164E-6 -3.37531E-6 L -0.51638 0.36209 " pathEditMode="relative" rAng="0" ptsTypes="AA">
                                      <p:cBhvr>
                                        <p:cTn id="215" dur="2000" fill="hold"/>
                                        <p:tgtEl>
                                          <p:spTgt spid="109"/>
                                        </p:tgtEl>
                                        <p:attrNameLst>
                                          <p:attrName>ppt_x</p:attrName>
                                          <p:attrName>ppt_y</p:attrName>
                                        </p:attrNameLst>
                                      </p:cBhvr>
                                      <p:rCtr x="-25800" y="18100"/>
                                    </p:animMotion>
                                  </p:childTnLst>
                                </p:cTn>
                              </p:par>
                              <p:par>
                                <p:cTn id="216" presetID="49" presetClass="path" presetSubtype="0" accel="50000" decel="50000" fill="hold" grpId="0" nodeType="withEffect">
                                  <p:stCondLst>
                                    <p:cond delay="0"/>
                                  </p:stCondLst>
                                  <p:childTnLst>
                                    <p:animMotion origin="layout" path="M -1.0775E-6 -3.37531E-6 L -0.51985 0.36209 " pathEditMode="relative" rAng="0" ptsTypes="AA">
                                      <p:cBhvr>
                                        <p:cTn id="217" dur="2000" fill="hold"/>
                                        <p:tgtEl>
                                          <p:spTgt spid="110"/>
                                        </p:tgtEl>
                                        <p:attrNameLst>
                                          <p:attrName>ppt_x</p:attrName>
                                          <p:attrName>ppt_y</p:attrName>
                                        </p:attrNameLst>
                                      </p:cBhvr>
                                      <p:rCtr x="-26000" y="18100"/>
                                    </p:animMotion>
                                  </p:childTnLst>
                                </p:cTn>
                              </p:par>
                              <p:par>
                                <p:cTn id="218" presetID="49" presetClass="path" presetSubtype="0" accel="50000" decel="50000" fill="hold" grpId="0" nodeType="withEffect">
                                  <p:stCondLst>
                                    <p:cond delay="0"/>
                                  </p:stCondLst>
                                  <p:childTnLst>
                                    <p:animMotion origin="layout" path="M 1.13422E-6 -3.37531E-6 L 0.18037 0.36209 " pathEditMode="relative" rAng="0" ptsTypes="AA">
                                      <p:cBhvr>
                                        <p:cTn id="219" dur="2000" fill="hold"/>
                                        <p:tgtEl>
                                          <p:spTgt spid="120"/>
                                        </p:tgtEl>
                                        <p:attrNameLst>
                                          <p:attrName>ppt_x</p:attrName>
                                          <p:attrName>ppt_y</p:attrName>
                                        </p:attrNameLst>
                                      </p:cBhvr>
                                      <p:rCtr x="9000" y="18100"/>
                                    </p:animMotion>
                                  </p:childTnLst>
                                </p:cTn>
                              </p:par>
                              <p:par>
                                <p:cTn id="220" presetID="49" presetClass="path" presetSubtype="0" accel="50000" decel="50000" fill="hold" grpId="0" nodeType="withEffect">
                                  <p:stCondLst>
                                    <p:cond delay="0"/>
                                  </p:stCondLst>
                                  <p:childTnLst>
                                    <p:animMotion origin="layout" path="M -4.97164E-6 -3.37531E-6 L 0.17675 0.36209 " pathEditMode="relative" rAng="0" ptsTypes="AA">
                                      <p:cBhvr>
                                        <p:cTn id="221" dur="2000" fill="hold"/>
                                        <p:tgtEl>
                                          <p:spTgt spid="121"/>
                                        </p:tgtEl>
                                        <p:attrNameLst>
                                          <p:attrName>ppt_x</p:attrName>
                                          <p:attrName>ppt_y</p:attrName>
                                        </p:attrNameLst>
                                      </p:cBhvr>
                                      <p:rCtr x="8800" y="18100"/>
                                    </p:animMotion>
                                  </p:childTnLst>
                                </p:cTn>
                              </p:par>
                              <p:par>
                                <p:cTn id="222" presetID="49" presetClass="path" presetSubtype="0" accel="50000" decel="50000" fill="hold" grpId="0" nodeType="withEffect">
                                  <p:stCondLst>
                                    <p:cond delay="0"/>
                                  </p:stCondLst>
                                  <p:childTnLst>
                                    <p:animMotion origin="layout" path="M -1.0775E-6 -3.37531E-6 L 0.17328 0.36209 " pathEditMode="relative" rAng="0" ptsTypes="AA">
                                      <p:cBhvr>
                                        <p:cTn id="223" dur="2000" fill="hold"/>
                                        <p:tgtEl>
                                          <p:spTgt spid="122"/>
                                        </p:tgtEl>
                                        <p:attrNameLst>
                                          <p:attrName>ppt_x</p:attrName>
                                          <p:attrName>ppt_y</p:attrName>
                                        </p:attrNameLst>
                                      </p:cBhvr>
                                      <p:rCtr x="8700" y="18100"/>
                                    </p:animMotion>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147"/>
                                        </p:tgtEl>
                                        <p:attrNameLst>
                                          <p:attrName>style.visibility</p:attrName>
                                        </p:attrNameLst>
                                      </p:cBhvr>
                                      <p:to>
                                        <p:strVal val="visible"/>
                                      </p:to>
                                    </p:set>
                                    <p:anim calcmode="lin" valueType="num">
                                      <p:cBhvr additive="base">
                                        <p:cTn id="228" dur="500" fill="hold"/>
                                        <p:tgtEl>
                                          <p:spTgt spid="147"/>
                                        </p:tgtEl>
                                        <p:attrNameLst>
                                          <p:attrName>ppt_x</p:attrName>
                                        </p:attrNameLst>
                                      </p:cBhvr>
                                      <p:tavLst>
                                        <p:tav tm="0">
                                          <p:val>
                                            <p:strVal val="#ppt_x"/>
                                          </p:val>
                                        </p:tav>
                                        <p:tav tm="100000">
                                          <p:val>
                                            <p:strVal val="#ppt_x"/>
                                          </p:val>
                                        </p:tav>
                                      </p:tavLst>
                                    </p:anim>
                                    <p:anim calcmode="lin" valueType="num">
                                      <p:cBhvr additive="base">
                                        <p:cTn id="229"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49" presetClass="path" presetSubtype="0" accel="50000" decel="50000" fill="hold" grpId="0" nodeType="clickEffect">
                                  <p:stCondLst>
                                    <p:cond delay="0"/>
                                  </p:stCondLst>
                                  <p:childTnLst>
                                    <p:animMotion origin="layout" path="M -0.16278 0.02267 L -0.53558 0.21284 " pathEditMode="relative" rAng="0" ptsTypes="AA">
                                      <p:cBhvr>
                                        <p:cTn id="233" dur="1000" fill="hold"/>
                                        <p:tgtEl>
                                          <p:spTgt spid="211"/>
                                        </p:tgtEl>
                                        <p:attrNameLst>
                                          <p:attrName>ppt_x</p:attrName>
                                          <p:attrName>ppt_y</p:attrName>
                                        </p:attrNameLst>
                                      </p:cBhvr>
                                      <p:rCtr x="-18600" y="9500"/>
                                    </p:animMotion>
                                  </p:childTnLst>
                                </p:cTn>
                              </p:par>
                            </p:childTnLst>
                          </p:cTn>
                        </p:par>
                        <p:par>
                          <p:cTn id="234" fill="hold">
                            <p:stCondLst>
                              <p:cond delay="1000"/>
                            </p:stCondLst>
                            <p:childTnLst>
                              <p:par>
                                <p:cTn id="235" presetID="9" presetClass="exit" presetSubtype="0" fill="hold" grpId="1" nodeType="afterEffect">
                                  <p:stCondLst>
                                    <p:cond delay="0"/>
                                  </p:stCondLst>
                                  <p:childTnLst>
                                    <p:animEffect transition="out" filter="dissolve">
                                      <p:cBhvr>
                                        <p:cTn id="236" dur="500"/>
                                        <p:tgtEl>
                                          <p:spTgt spid="211"/>
                                        </p:tgtEl>
                                      </p:cBhvr>
                                    </p:animEffect>
                                    <p:set>
                                      <p:cBhvr>
                                        <p:cTn id="237" dur="1" fill="hold">
                                          <p:stCondLst>
                                            <p:cond delay="499"/>
                                          </p:stCondLst>
                                        </p:cTn>
                                        <p:tgtEl>
                                          <p:spTgt spid="211"/>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 presetClass="entr" presetSubtype="0" fill="hold" grpId="1" nodeType="clickEffect">
                                  <p:stCondLst>
                                    <p:cond delay="0"/>
                                  </p:stCondLst>
                                  <p:childTnLst>
                                    <p:set>
                                      <p:cBhvr>
                                        <p:cTn id="241" dur="1" fill="hold">
                                          <p:stCondLst>
                                            <p:cond delay="0"/>
                                          </p:stCondLst>
                                        </p:cTn>
                                        <p:tgtEl>
                                          <p:spTgt spid="123"/>
                                        </p:tgtEl>
                                        <p:attrNameLst>
                                          <p:attrName>style.visibility</p:attrName>
                                        </p:attrNameLst>
                                      </p:cBhvr>
                                      <p:to>
                                        <p:strVal val="visible"/>
                                      </p:to>
                                    </p:set>
                                  </p:childTnLst>
                                </p:cTn>
                              </p:par>
                              <p:par>
                                <p:cTn id="242" presetID="1" presetClass="entr" presetSubtype="0" fill="hold" grpId="1" nodeType="withEffect">
                                  <p:stCondLst>
                                    <p:cond delay="0"/>
                                  </p:stCondLst>
                                  <p:childTnLst>
                                    <p:set>
                                      <p:cBhvr>
                                        <p:cTn id="243" dur="1" fill="hold">
                                          <p:stCondLst>
                                            <p:cond delay="0"/>
                                          </p:stCondLst>
                                        </p:cTn>
                                        <p:tgtEl>
                                          <p:spTgt spid="124"/>
                                        </p:tgtEl>
                                        <p:attrNameLst>
                                          <p:attrName>style.visibility</p:attrName>
                                        </p:attrNameLst>
                                      </p:cBhvr>
                                      <p:to>
                                        <p:strVal val="visible"/>
                                      </p:to>
                                    </p:set>
                                  </p:childTnLst>
                                </p:cTn>
                              </p:par>
                              <p:par>
                                <p:cTn id="244" presetID="1" presetClass="entr" presetSubtype="0" fill="hold" grpId="1" nodeType="withEffect">
                                  <p:stCondLst>
                                    <p:cond delay="0"/>
                                  </p:stCondLst>
                                  <p:childTnLst>
                                    <p:set>
                                      <p:cBhvr>
                                        <p:cTn id="245" dur="1" fill="hold">
                                          <p:stCondLst>
                                            <p:cond delay="0"/>
                                          </p:stCondLst>
                                        </p:cTn>
                                        <p:tgtEl>
                                          <p:spTgt spid="125"/>
                                        </p:tgtEl>
                                        <p:attrNameLst>
                                          <p:attrName>style.visibility</p:attrName>
                                        </p:attrNameLst>
                                      </p:cBhvr>
                                      <p:to>
                                        <p:strVal val="visible"/>
                                      </p:to>
                                    </p:set>
                                  </p:childTnLst>
                                </p:cTn>
                              </p:par>
                              <p:par>
                                <p:cTn id="246" presetID="1" presetClass="entr" presetSubtype="0" fill="hold" grpId="1" nodeType="withEffect">
                                  <p:stCondLst>
                                    <p:cond delay="0"/>
                                  </p:stCondLst>
                                  <p:childTnLst>
                                    <p:set>
                                      <p:cBhvr>
                                        <p:cTn id="247" dur="1" fill="hold">
                                          <p:stCondLst>
                                            <p:cond delay="0"/>
                                          </p:stCondLst>
                                        </p:cTn>
                                        <p:tgtEl>
                                          <p:spTgt spid="126"/>
                                        </p:tgtEl>
                                        <p:attrNameLst>
                                          <p:attrName>style.visibility</p:attrName>
                                        </p:attrNameLst>
                                      </p:cBhvr>
                                      <p:to>
                                        <p:strVal val="visible"/>
                                      </p:to>
                                    </p:set>
                                  </p:childTnLst>
                                </p:cTn>
                              </p:par>
                              <p:par>
                                <p:cTn id="248" presetID="1" presetClass="entr" presetSubtype="0" fill="hold" grpId="1" nodeType="withEffect">
                                  <p:stCondLst>
                                    <p:cond delay="0"/>
                                  </p:stCondLst>
                                  <p:childTnLst>
                                    <p:set>
                                      <p:cBhvr>
                                        <p:cTn id="249" dur="1" fill="hold">
                                          <p:stCondLst>
                                            <p:cond delay="0"/>
                                          </p:stCondLst>
                                        </p:cTn>
                                        <p:tgtEl>
                                          <p:spTgt spid="127"/>
                                        </p:tgtEl>
                                        <p:attrNameLst>
                                          <p:attrName>style.visibility</p:attrName>
                                        </p:attrNameLst>
                                      </p:cBhvr>
                                      <p:to>
                                        <p:strVal val="visible"/>
                                      </p:to>
                                    </p:set>
                                  </p:childTnLst>
                                </p:cTn>
                              </p:par>
                              <p:par>
                                <p:cTn id="250" presetID="1" presetClass="entr" presetSubtype="0" fill="hold" grpId="1" nodeType="withEffect">
                                  <p:stCondLst>
                                    <p:cond delay="0"/>
                                  </p:stCondLst>
                                  <p:childTnLst>
                                    <p:set>
                                      <p:cBhvr>
                                        <p:cTn id="251" dur="1" fill="hold">
                                          <p:stCondLst>
                                            <p:cond delay="0"/>
                                          </p:stCondLst>
                                        </p:cTn>
                                        <p:tgtEl>
                                          <p:spTgt spid="128"/>
                                        </p:tgtEl>
                                        <p:attrNameLst>
                                          <p:attrName>style.visibility</p:attrName>
                                        </p:attrNameLst>
                                      </p:cBhvr>
                                      <p:to>
                                        <p:strVal val="visible"/>
                                      </p:to>
                                    </p:set>
                                  </p:childTnLst>
                                </p:cTn>
                              </p:par>
                              <p:par>
                                <p:cTn id="252" presetID="1" presetClass="entr" presetSubtype="0" fill="hold" grpId="1" nodeType="withEffect">
                                  <p:stCondLst>
                                    <p:cond delay="0"/>
                                  </p:stCondLst>
                                  <p:childTnLst>
                                    <p:set>
                                      <p:cBhvr>
                                        <p:cTn id="253" dur="1" fill="hold">
                                          <p:stCondLst>
                                            <p:cond delay="0"/>
                                          </p:stCondLst>
                                        </p:cTn>
                                        <p:tgtEl>
                                          <p:spTgt spid="129"/>
                                        </p:tgtEl>
                                        <p:attrNameLst>
                                          <p:attrName>style.visibility</p:attrName>
                                        </p:attrNameLst>
                                      </p:cBhvr>
                                      <p:to>
                                        <p:strVal val="visible"/>
                                      </p:to>
                                    </p:set>
                                  </p:childTnLst>
                                </p:cTn>
                              </p:par>
                              <p:par>
                                <p:cTn id="254" presetID="1" presetClass="entr" presetSubtype="0" fill="hold" grpId="1" nodeType="withEffect">
                                  <p:stCondLst>
                                    <p:cond delay="0"/>
                                  </p:stCondLst>
                                  <p:childTnLst>
                                    <p:set>
                                      <p:cBhvr>
                                        <p:cTn id="255" dur="1" fill="hold">
                                          <p:stCondLst>
                                            <p:cond delay="0"/>
                                          </p:stCondLst>
                                        </p:cTn>
                                        <p:tgtEl>
                                          <p:spTgt spid="130"/>
                                        </p:tgtEl>
                                        <p:attrNameLst>
                                          <p:attrName>style.visibility</p:attrName>
                                        </p:attrNameLst>
                                      </p:cBhvr>
                                      <p:to>
                                        <p:strVal val="visible"/>
                                      </p:to>
                                    </p:set>
                                  </p:childTnLst>
                                </p:cTn>
                              </p:par>
                              <p:par>
                                <p:cTn id="256" presetID="1" presetClass="entr" presetSubtype="0" fill="hold" grpId="1" nodeType="withEffect">
                                  <p:stCondLst>
                                    <p:cond delay="0"/>
                                  </p:stCondLst>
                                  <p:childTnLst>
                                    <p:set>
                                      <p:cBhvr>
                                        <p:cTn id="257" dur="1" fill="hold">
                                          <p:stCondLst>
                                            <p:cond delay="0"/>
                                          </p:stCondLst>
                                        </p:cTn>
                                        <p:tgtEl>
                                          <p:spTgt spid="131"/>
                                        </p:tgtEl>
                                        <p:attrNameLst>
                                          <p:attrName>style.visibility</p:attrName>
                                        </p:attrNameLst>
                                      </p:cBhvr>
                                      <p:to>
                                        <p:strVal val="visible"/>
                                      </p:to>
                                    </p:set>
                                  </p:childTnLst>
                                </p:cTn>
                              </p:par>
                              <p:par>
                                <p:cTn id="258" presetID="1" presetClass="entr" presetSubtype="0" fill="hold" grpId="1" nodeType="withEffect">
                                  <p:stCondLst>
                                    <p:cond delay="0"/>
                                  </p:stCondLst>
                                  <p:childTnLst>
                                    <p:set>
                                      <p:cBhvr>
                                        <p:cTn id="259" dur="1" fill="hold">
                                          <p:stCondLst>
                                            <p:cond delay="0"/>
                                          </p:stCondLst>
                                        </p:cTn>
                                        <p:tgtEl>
                                          <p:spTgt spid="132"/>
                                        </p:tgtEl>
                                        <p:attrNameLst>
                                          <p:attrName>style.visibility</p:attrName>
                                        </p:attrNameLst>
                                      </p:cBhvr>
                                      <p:to>
                                        <p:strVal val="visible"/>
                                      </p:to>
                                    </p:set>
                                  </p:childTnLst>
                                </p:cTn>
                              </p:par>
                              <p:par>
                                <p:cTn id="260" presetID="1" presetClass="entr" presetSubtype="0" fill="hold" grpId="1" nodeType="withEffect">
                                  <p:stCondLst>
                                    <p:cond delay="0"/>
                                  </p:stCondLst>
                                  <p:childTnLst>
                                    <p:set>
                                      <p:cBhvr>
                                        <p:cTn id="261" dur="1" fill="hold">
                                          <p:stCondLst>
                                            <p:cond delay="0"/>
                                          </p:stCondLst>
                                        </p:cTn>
                                        <p:tgtEl>
                                          <p:spTgt spid="133"/>
                                        </p:tgtEl>
                                        <p:attrNameLst>
                                          <p:attrName>style.visibility</p:attrName>
                                        </p:attrNameLst>
                                      </p:cBhvr>
                                      <p:to>
                                        <p:strVal val="visible"/>
                                      </p:to>
                                    </p:set>
                                  </p:childTnLst>
                                </p:cTn>
                              </p:par>
                              <p:par>
                                <p:cTn id="262" presetID="1" presetClass="entr" presetSubtype="0" fill="hold" grpId="1" nodeType="withEffect">
                                  <p:stCondLst>
                                    <p:cond delay="0"/>
                                  </p:stCondLst>
                                  <p:childTnLst>
                                    <p:set>
                                      <p:cBhvr>
                                        <p:cTn id="263" dur="1" fill="hold">
                                          <p:stCondLst>
                                            <p:cond delay="0"/>
                                          </p:stCondLst>
                                        </p:cTn>
                                        <p:tgtEl>
                                          <p:spTgt spid="134"/>
                                        </p:tgtEl>
                                        <p:attrNameLst>
                                          <p:attrName>style.visibility</p:attrName>
                                        </p:attrNameLst>
                                      </p:cBhvr>
                                      <p:to>
                                        <p:strVal val="visible"/>
                                      </p:to>
                                    </p:set>
                                  </p:childTnLst>
                                </p:cTn>
                              </p:par>
                              <p:par>
                                <p:cTn id="264" presetID="1" presetClass="entr" presetSubtype="0" fill="hold" grpId="1" nodeType="withEffect">
                                  <p:stCondLst>
                                    <p:cond delay="0"/>
                                  </p:stCondLst>
                                  <p:childTnLst>
                                    <p:set>
                                      <p:cBhvr>
                                        <p:cTn id="265" dur="1" fill="hold">
                                          <p:stCondLst>
                                            <p:cond delay="0"/>
                                          </p:stCondLst>
                                        </p:cTn>
                                        <p:tgtEl>
                                          <p:spTgt spid="135"/>
                                        </p:tgtEl>
                                        <p:attrNameLst>
                                          <p:attrName>style.visibility</p:attrName>
                                        </p:attrNameLst>
                                      </p:cBhvr>
                                      <p:to>
                                        <p:strVal val="visible"/>
                                      </p:to>
                                    </p:set>
                                  </p:childTnLst>
                                </p:cTn>
                              </p:par>
                              <p:par>
                                <p:cTn id="266" presetID="1" presetClass="entr" presetSubtype="0" fill="hold" grpId="1" nodeType="withEffect">
                                  <p:stCondLst>
                                    <p:cond delay="0"/>
                                  </p:stCondLst>
                                  <p:childTnLst>
                                    <p:set>
                                      <p:cBhvr>
                                        <p:cTn id="267" dur="1" fill="hold">
                                          <p:stCondLst>
                                            <p:cond delay="0"/>
                                          </p:stCondLst>
                                        </p:cTn>
                                        <p:tgtEl>
                                          <p:spTgt spid="136"/>
                                        </p:tgtEl>
                                        <p:attrNameLst>
                                          <p:attrName>style.visibility</p:attrName>
                                        </p:attrNameLst>
                                      </p:cBhvr>
                                      <p:to>
                                        <p:strVal val="visible"/>
                                      </p:to>
                                    </p:set>
                                  </p:childTnLst>
                                </p:cTn>
                              </p:par>
                              <p:par>
                                <p:cTn id="268" presetID="1" presetClass="entr" presetSubtype="0" fill="hold" grpId="1" nodeType="withEffect">
                                  <p:stCondLst>
                                    <p:cond delay="0"/>
                                  </p:stCondLst>
                                  <p:childTnLst>
                                    <p:set>
                                      <p:cBhvr>
                                        <p:cTn id="269" dur="1" fill="hold">
                                          <p:stCondLst>
                                            <p:cond delay="0"/>
                                          </p:stCondLst>
                                        </p:cTn>
                                        <p:tgtEl>
                                          <p:spTgt spid="137"/>
                                        </p:tgtEl>
                                        <p:attrNameLst>
                                          <p:attrName>style.visibility</p:attrName>
                                        </p:attrNameLst>
                                      </p:cBhvr>
                                      <p:to>
                                        <p:strVal val="visible"/>
                                      </p:to>
                                    </p:set>
                                  </p:childTnLst>
                                </p:cTn>
                              </p:par>
                              <p:par>
                                <p:cTn id="270" presetID="1" presetClass="entr" presetSubtype="0" fill="hold" grpId="1" nodeType="withEffect">
                                  <p:stCondLst>
                                    <p:cond delay="0"/>
                                  </p:stCondLst>
                                  <p:childTnLst>
                                    <p:set>
                                      <p:cBhvr>
                                        <p:cTn id="271" dur="1" fill="hold">
                                          <p:stCondLst>
                                            <p:cond delay="0"/>
                                          </p:stCondLst>
                                        </p:cTn>
                                        <p:tgtEl>
                                          <p:spTgt spid="138"/>
                                        </p:tgtEl>
                                        <p:attrNameLst>
                                          <p:attrName>style.visibility</p:attrName>
                                        </p:attrNameLst>
                                      </p:cBhvr>
                                      <p:to>
                                        <p:strVal val="visible"/>
                                      </p:to>
                                    </p:set>
                                  </p:childTnLst>
                                </p:cTn>
                              </p:par>
                              <p:par>
                                <p:cTn id="272" presetID="1" presetClass="entr" presetSubtype="0" fill="hold" grpId="1" nodeType="withEffect">
                                  <p:stCondLst>
                                    <p:cond delay="0"/>
                                  </p:stCondLst>
                                  <p:childTnLst>
                                    <p:set>
                                      <p:cBhvr>
                                        <p:cTn id="273" dur="1" fill="hold">
                                          <p:stCondLst>
                                            <p:cond delay="0"/>
                                          </p:stCondLst>
                                        </p:cTn>
                                        <p:tgtEl>
                                          <p:spTgt spid="139"/>
                                        </p:tgtEl>
                                        <p:attrNameLst>
                                          <p:attrName>style.visibility</p:attrName>
                                        </p:attrNameLst>
                                      </p:cBhvr>
                                      <p:to>
                                        <p:strVal val="visible"/>
                                      </p:to>
                                    </p:set>
                                  </p:childTnLst>
                                </p:cTn>
                              </p:par>
                              <p:par>
                                <p:cTn id="274" presetID="1" presetClass="entr" presetSubtype="0" fill="hold" grpId="1" nodeType="withEffect">
                                  <p:stCondLst>
                                    <p:cond delay="0"/>
                                  </p:stCondLst>
                                  <p:childTnLst>
                                    <p:set>
                                      <p:cBhvr>
                                        <p:cTn id="275" dur="1" fill="hold">
                                          <p:stCondLst>
                                            <p:cond delay="0"/>
                                          </p:stCondLst>
                                        </p:cTn>
                                        <p:tgtEl>
                                          <p:spTgt spid="140"/>
                                        </p:tgtEl>
                                        <p:attrNameLst>
                                          <p:attrName>style.visibility</p:attrName>
                                        </p:attrNameLst>
                                      </p:cBhvr>
                                      <p:to>
                                        <p:strVal val="visible"/>
                                      </p:to>
                                    </p:set>
                                  </p:childTnLst>
                                </p:cTn>
                              </p:par>
                              <p:par>
                                <p:cTn id="276" presetID="1" presetClass="entr" presetSubtype="0" fill="hold" grpId="1" nodeType="withEffect">
                                  <p:stCondLst>
                                    <p:cond delay="0"/>
                                  </p:stCondLst>
                                  <p:childTnLst>
                                    <p:set>
                                      <p:cBhvr>
                                        <p:cTn id="277" dur="1" fill="hold">
                                          <p:stCondLst>
                                            <p:cond delay="0"/>
                                          </p:stCondLst>
                                        </p:cTn>
                                        <p:tgtEl>
                                          <p:spTgt spid="141"/>
                                        </p:tgtEl>
                                        <p:attrNameLst>
                                          <p:attrName>style.visibility</p:attrName>
                                        </p:attrNameLst>
                                      </p:cBhvr>
                                      <p:to>
                                        <p:strVal val="visible"/>
                                      </p:to>
                                    </p:set>
                                  </p:childTnLst>
                                </p:cTn>
                              </p:par>
                              <p:par>
                                <p:cTn id="278" presetID="1" presetClass="entr" presetSubtype="0" fill="hold" grpId="1" nodeType="withEffect">
                                  <p:stCondLst>
                                    <p:cond delay="0"/>
                                  </p:stCondLst>
                                  <p:childTnLst>
                                    <p:set>
                                      <p:cBhvr>
                                        <p:cTn id="279" dur="1" fill="hold">
                                          <p:stCondLst>
                                            <p:cond delay="0"/>
                                          </p:stCondLst>
                                        </p:cTn>
                                        <p:tgtEl>
                                          <p:spTgt spid="142"/>
                                        </p:tgtEl>
                                        <p:attrNameLst>
                                          <p:attrName>style.visibility</p:attrName>
                                        </p:attrNameLst>
                                      </p:cBhvr>
                                      <p:to>
                                        <p:strVal val="visible"/>
                                      </p:to>
                                    </p:set>
                                  </p:childTnLst>
                                </p:cTn>
                              </p:par>
                              <p:par>
                                <p:cTn id="280" presetID="1" presetClass="entr" presetSubtype="0" fill="hold" grpId="1" nodeType="withEffect">
                                  <p:stCondLst>
                                    <p:cond delay="0"/>
                                  </p:stCondLst>
                                  <p:childTnLst>
                                    <p:set>
                                      <p:cBhvr>
                                        <p:cTn id="281" dur="1" fill="hold">
                                          <p:stCondLst>
                                            <p:cond delay="0"/>
                                          </p:stCondLst>
                                        </p:cTn>
                                        <p:tgtEl>
                                          <p:spTgt spid="143"/>
                                        </p:tgtEl>
                                        <p:attrNameLst>
                                          <p:attrName>style.visibility</p:attrName>
                                        </p:attrNameLst>
                                      </p:cBhvr>
                                      <p:to>
                                        <p:strVal val="visible"/>
                                      </p:to>
                                    </p:set>
                                  </p:childTnLst>
                                </p:cTn>
                              </p:par>
                              <p:par>
                                <p:cTn id="282" presetID="1" presetClass="entr" presetSubtype="0" fill="hold" grpId="1" nodeType="withEffect">
                                  <p:stCondLst>
                                    <p:cond delay="0"/>
                                  </p:stCondLst>
                                  <p:childTnLst>
                                    <p:set>
                                      <p:cBhvr>
                                        <p:cTn id="283" dur="1" fill="hold">
                                          <p:stCondLst>
                                            <p:cond delay="0"/>
                                          </p:stCondLst>
                                        </p:cTn>
                                        <p:tgtEl>
                                          <p:spTgt spid="144"/>
                                        </p:tgtEl>
                                        <p:attrNameLst>
                                          <p:attrName>style.visibility</p:attrName>
                                        </p:attrNameLst>
                                      </p:cBhvr>
                                      <p:to>
                                        <p:strVal val="visible"/>
                                      </p:to>
                                    </p:set>
                                  </p:childTnLst>
                                </p:cTn>
                              </p:par>
                              <p:par>
                                <p:cTn id="284" presetID="1" presetClass="entr" presetSubtype="0" fill="hold" grpId="1" nodeType="withEffect">
                                  <p:stCondLst>
                                    <p:cond delay="0"/>
                                  </p:stCondLst>
                                  <p:childTnLst>
                                    <p:set>
                                      <p:cBhvr>
                                        <p:cTn id="285" dur="1" fill="hold">
                                          <p:stCondLst>
                                            <p:cond delay="0"/>
                                          </p:stCondLst>
                                        </p:cTn>
                                        <p:tgtEl>
                                          <p:spTgt spid="145"/>
                                        </p:tgtEl>
                                        <p:attrNameLst>
                                          <p:attrName>style.visibility</p:attrName>
                                        </p:attrNameLst>
                                      </p:cBhvr>
                                      <p:to>
                                        <p:strVal val="visible"/>
                                      </p:to>
                                    </p:set>
                                  </p:childTnLst>
                                </p:cTn>
                              </p:par>
                              <p:par>
                                <p:cTn id="286" presetID="1" presetClass="entr" presetSubtype="0" fill="hold" grpId="1" nodeType="withEffect">
                                  <p:stCondLst>
                                    <p:cond delay="0"/>
                                  </p:stCondLst>
                                  <p:childTnLst>
                                    <p:set>
                                      <p:cBhvr>
                                        <p:cTn id="287" dur="1" fill="hold">
                                          <p:stCondLst>
                                            <p:cond delay="0"/>
                                          </p:stCondLst>
                                        </p:cTn>
                                        <p:tgtEl>
                                          <p:spTgt spid="146"/>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presetID="49" presetClass="path" presetSubtype="0" accel="50000" decel="50000" fill="hold" grpId="0" nodeType="clickEffect">
                                  <p:stCondLst>
                                    <p:cond delay="0"/>
                                  </p:stCondLst>
                                  <p:childTnLst>
                                    <p:animMotion origin="layout" path="M -2.74303E-6 -2.94118E-6 L -0.07326 0.27647 " pathEditMode="relative" rAng="0" ptsTypes="AA">
                                      <p:cBhvr>
                                        <p:cTn id="291" dur="2000" fill="hold"/>
                                        <p:tgtEl>
                                          <p:spTgt spid="123"/>
                                        </p:tgtEl>
                                        <p:attrNameLst>
                                          <p:attrName>ppt_x</p:attrName>
                                          <p:attrName>ppt_y</p:attrName>
                                        </p:attrNameLst>
                                      </p:cBhvr>
                                      <p:rCtr x="-3700" y="13800"/>
                                    </p:animMotion>
                                  </p:childTnLst>
                                </p:cTn>
                              </p:par>
                              <p:par>
                                <p:cTn id="292" presetID="49" presetClass="path" presetSubtype="0" accel="50000" decel="50000" fill="hold" grpId="0" nodeType="withEffect">
                                  <p:stCondLst>
                                    <p:cond delay="0"/>
                                  </p:stCondLst>
                                  <p:childTnLst>
                                    <p:animMotion origin="layout" path="M -3.91208E-6 -2.94118E-6 L -0.07673 0.27647 " pathEditMode="relative" rAng="0" ptsTypes="AA">
                                      <p:cBhvr>
                                        <p:cTn id="293" dur="2000" fill="hold"/>
                                        <p:tgtEl>
                                          <p:spTgt spid="124"/>
                                        </p:tgtEl>
                                        <p:attrNameLst>
                                          <p:attrName>ppt_x</p:attrName>
                                          <p:attrName>ppt_y</p:attrName>
                                        </p:attrNameLst>
                                      </p:cBhvr>
                                      <p:rCtr x="-3800" y="13800"/>
                                    </p:animMotion>
                                  </p:childTnLst>
                                </p:cTn>
                              </p:par>
                              <p:par>
                                <p:cTn id="294" presetID="49" presetClass="path" presetSubtype="0" accel="50000" decel="50000" fill="hold" grpId="0" nodeType="withEffect">
                                  <p:stCondLst>
                                    <p:cond delay="0"/>
                                  </p:stCondLst>
                                  <p:childTnLst>
                                    <p:animMotion origin="layout" path="M 4.91886E-6 -2.94118E-6 L -0.08036 0.27647 " pathEditMode="relative" rAng="0" ptsTypes="AA">
                                      <p:cBhvr>
                                        <p:cTn id="295" dur="2000" fill="hold"/>
                                        <p:tgtEl>
                                          <p:spTgt spid="125"/>
                                        </p:tgtEl>
                                        <p:attrNameLst>
                                          <p:attrName>ppt_x</p:attrName>
                                          <p:attrName>ppt_y</p:attrName>
                                        </p:attrNameLst>
                                      </p:cBhvr>
                                      <p:rCtr x="-4000" y="13800"/>
                                    </p:animMotion>
                                  </p:childTnLst>
                                </p:cTn>
                              </p:par>
                              <p:par>
                                <p:cTn id="296" presetID="49" presetClass="path" presetSubtype="0" accel="50000" decel="50000" fill="hold" grpId="0" nodeType="withEffect">
                                  <p:stCondLst>
                                    <p:cond delay="0"/>
                                  </p:stCondLst>
                                  <p:childTnLst>
                                    <p:animMotion origin="layout" path="M -2.74303E-6 -2.94118E-6 L 0.39137 0.27647 " pathEditMode="relative" rAng="0" ptsTypes="AA">
                                      <p:cBhvr>
                                        <p:cTn id="297" dur="2000" fill="hold"/>
                                        <p:tgtEl>
                                          <p:spTgt spid="135"/>
                                        </p:tgtEl>
                                        <p:attrNameLst>
                                          <p:attrName>ppt_x</p:attrName>
                                          <p:attrName>ppt_y</p:attrName>
                                        </p:attrNameLst>
                                      </p:cBhvr>
                                      <p:rCtr x="19600" y="13800"/>
                                    </p:animMotion>
                                  </p:childTnLst>
                                </p:cTn>
                              </p:par>
                              <p:par>
                                <p:cTn id="298" presetID="49" presetClass="path" presetSubtype="0" accel="50000" decel="50000" fill="hold" grpId="0" nodeType="withEffect">
                                  <p:stCondLst>
                                    <p:cond delay="0"/>
                                  </p:stCondLst>
                                  <p:childTnLst>
                                    <p:animMotion origin="layout" path="M -3.91208E-6 -2.94118E-6 L 0.38775 0.27647 " pathEditMode="relative" rAng="0" ptsTypes="AA">
                                      <p:cBhvr>
                                        <p:cTn id="299" dur="2000" fill="hold"/>
                                        <p:tgtEl>
                                          <p:spTgt spid="136"/>
                                        </p:tgtEl>
                                        <p:attrNameLst>
                                          <p:attrName>ppt_x</p:attrName>
                                          <p:attrName>ppt_y</p:attrName>
                                        </p:attrNameLst>
                                      </p:cBhvr>
                                      <p:rCtr x="19400" y="13800"/>
                                    </p:animMotion>
                                  </p:childTnLst>
                                </p:cTn>
                              </p:par>
                              <p:par>
                                <p:cTn id="300" presetID="49" presetClass="path" presetSubtype="0" accel="50000" decel="50000" fill="hold" grpId="0" nodeType="withEffect">
                                  <p:stCondLst>
                                    <p:cond delay="0"/>
                                  </p:stCondLst>
                                  <p:childTnLst>
                                    <p:animMotion origin="layout" path="M 4.91886E-6 -0.00021 L 0.38411 0.27647 " pathEditMode="relative" rAng="0" ptsTypes="AA">
                                      <p:cBhvr>
                                        <p:cTn id="301" dur="2000" fill="hold"/>
                                        <p:tgtEl>
                                          <p:spTgt spid="137"/>
                                        </p:tgtEl>
                                        <p:attrNameLst>
                                          <p:attrName>ppt_x</p:attrName>
                                          <p:attrName>ppt_y</p:attrName>
                                        </p:attrNameLst>
                                      </p:cBhvr>
                                      <p:rCtr x="19200" y="13800"/>
                                    </p:animMotion>
                                  </p:childTnLst>
                                </p:cTn>
                              </p:par>
                              <p:par>
                                <p:cTn id="302" presetID="49" presetClass="path" presetSubtype="0" accel="50000" decel="50000" fill="hold" grpId="0" nodeType="withEffect">
                                  <p:stCondLst>
                                    <p:cond delay="0"/>
                                  </p:stCondLst>
                                  <p:childTnLst>
                                    <p:animMotion origin="layout" path="M 3.7498E-6 -2.94118E-6 L 0.06617 0.27647 " pathEditMode="relative" rAng="0" ptsTypes="AA">
                                      <p:cBhvr>
                                        <p:cTn id="303" dur="2000" fill="hold"/>
                                        <p:tgtEl>
                                          <p:spTgt spid="126"/>
                                        </p:tgtEl>
                                        <p:attrNameLst>
                                          <p:attrName>ppt_x</p:attrName>
                                          <p:attrName>ppt_y</p:attrName>
                                        </p:attrNameLst>
                                      </p:cBhvr>
                                      <p:rCtr x="3300" y="13800"/>
                                    </p:animMotion>
                                  </p:childTnLst>
                                </p:cTn>
                              </p:par>
                              <p:par>
                                <p:cTn id="304" presetID="49" presetClass="path" presetSubtype="0" accel="50000" decel="50000" fill="hold" grpId="0" nodeType="withEffect">
                                  <p:stCondLst>
                                    <p:cond delay="0"/>
                                  </p:stCondLst>
                                  <p:childTnLst>
                                    <p:animMotion origin="layout" path="M 2.58075E-6 -2.94118E-6 L 0.06255 0.27647 " pathEditMode="relative" rAng="0" ptsTypes="AA">
                                      <p:cBhvr>
                                        <p:cTn id="305" dur="2000" fill="hold"/>
                                        <p:tgtEl>
                                          <p:spTgt spid="127"/>
                                        </p:tgtEl>
                                        <p:attrNameLst>
                                          <p:attrName>ppt_x</p:attrName>
                                          <p:attrName>ppt_y</p:attrName>
                                        </p:attrNameLst>
                                      </p:cBhvr>
                                      <p:rCtr x="3100" y="13800"/>
                                    </p:animMotion>
                                  </p:childTnLst>
                                </p:cTn>
                              </p:par>
                              <p:par>
                                <p:cTn id="306" presetID="49" presetClass="path" presetSubtype="0" accel="50000" decel="50000" fill="hold" grpId="0" nodeType="withEffect">
                                  <p:stCondLst>
                                    <p:cond delay="0"/>
                                  </p:stCondLst>
                                  <p:childTnLst>
                                    <p:animMotion origin="layout" path="M 1.41169E-6 -2.94118E-6 L 0.05908 0.27647 " pathEditMode="relative" rAng="0" ptsTypes="AA">
                                      <p:cBhvr>
                                        <p:cTn id="307" dur="2000" fill="hold"/>
                                        <p:tgtEl>
                                          <p:spTgt spid="128"/>
                                        </p:tgtEl>
                                        <p:attrNameLst>
                                          <p:attrName>ppt_x</p:attrName>
                                          <p:attrName>ppt_y</p:attrName>
                                        </p:attrNameLst>
                                      </p:cBhvr>
                                      <p:rCtr x="2900" y="13800"/>
                                    </p:animMotion>
                                  </p:childTnLst>
                                </p:cTn>
                              </p:par>
                              <p:par>
                                <p:cTn id="308" presetID="49" presetClass="path" presetSubtype="0" accel="50000" decel="50000" fill="hold" grpId="0" nodeType="withEffect">
                                  <p:stCondLst>
                                    <p:cond delay="0"/>
                                  </p:stCondLst>
                                  <p:childTnLst>
                                    <p:animMotion origin="layout" path="M 3.7498E-6 -2.94118E-6 L 0.53064 0.27647 " pathEditMode="relative" rAng="0" ptsTypes="AA">
                                      <p:cBhvr>
                                        <p:cTn id="309" dur="2000" fill="hold"/>
                                        <p:tgtEl>
                                          <p:spTgt spid="138"/>
                                        </p:tgtEl>
                                        <p:attrNameLst>
                                          <p:attrName>ppt_x</p:attrName>
                                          <p:attrName>ppt_y</p:attrName>
                                        </p:attrNameLst>
                                      </p:cBhvr>
                                      <p:rCtr x="26500" y="13800"/>
                                    </p:animMotion>
                                  </p:childTnLst>
                                </p:cTn>
                              </p:par>
                              <p:par>
                                <p:cTn id="310" presetID="49" presetClass="path" presetSubtype="0" accel="50000" decel="50000" fill="hold" grpId="0" nodeType="withEffect">
                                  <p:stCondLst>
                                    <p:cond delay="0"/>
                                  </p:stCondLst>
                                  <p:childTnLst>
                                    <p:animMotion origin="layout" path="M 2.58075E-6 -2.94118E-6 L 0.52718 0.27647 " pathEditMode="relative" rAng="0" ptsTypes="AA">
                                      <p:cBhvr>
                                        <p:cTn id="311" dur="2000" fill="hold"/>
                                        <p:tgtEl>
                                          <p:spTgt spid="139"/>
                                        </p:tgtEl>
                                        <p:attrNameLst>
                                          <p:attrName>ppt_x</p:attrName>
                                          <p:attrName>ppt_y</p:attrName>
                                        </p:attrNameLst>
                                      </p:cBhvr>
                                      <p:rCtr x="26400" y="13800"/>
                                    </p:animMotion>
                                  </p:childTnLst>
                                </p:cTn>
                              </p:par>
                              <p:par>
                                <p:cTn id="312" presetID="49" presetClass="path" presetSubtype="0" accel="50000" decel="50000" fill="hold" grpId="0" nodeType="withEffect">
                                  <p:stCondLst>
                                    <p:cond delay="0"/>
                                  </p:stCondLst>
                                  <p:childTnLst>
                                    <p:animMotion origin="layout" path="M 1.41169E-6 -2.94118E-6 L 0.52355 0.27647 " pathEditMode="relative" rAng="0" ptsTypes="AA">
                                      <p:cBhvr>
                                        <p:cTn id="313" dur="2000" fill="hold"/>
                                        <p:tgtEl>
                                          <p:spTgt spid="140"/>
                                        </p:tgtEl>
                                        <p:attrNameLst>
                                          <p:attrName>ppt_x</p:attrName>
                                          <p:attrName>ppt_y</p:attrName>
                                        </p:attrNameLst>
                                      </p:cBhvr>
                                      <p:rCtr x="26200" y="13800"/>
                                    </p:animMotion>
                                  </p:childTnLst>
                                </p:cTn>
                              </p:par>
                              <p:par>
                                <p:cTn id="314" presetID="49" presetClass="path" presetSubtype="0" accel="50000" decel="50000" fill="hold" grpId="0" nodeType="withEffect">
                                  <p:stCondLst>
                                    <p:cond delay="0"/>
                                  </p:stCondLst>
                                  <p:childTnLst>
                                    <p:animMotion origin="layout" path="M 2.68788E-6 -2.94118E-6 L -0.18056 0.40042 " pathEditMode="relative" rAng="0" ptsTypes="AA">
                                      <p:cBhvr>
                                        <p:cTn id="315" dur="2000" fill="hold"/>
                                        <p:tgtEl>
                                          <p:spTgt spid="129"/>
                                        </p:tgtEl>
                                        <p:attrNameLst>
                                          <p:attrName>ppt_x</p:attrName>
                                          <p:attrName>ppt_y</p:attrName>
                                        </p:attrNameLst>
                                      </p:cBhvr>
                                      <p:rCtr x="-9000" y="20000"/>
                                    </p:animMotion>
                                  </p:childTnLst>
                                </p:cTn>
                              </p:par>
                              <p:par>
                                <p:cTn id="316" presetID="49" presetClass="path" presetSubtype="0" accel="50000" decel="50000" fill="hold" grpId="0" nodeType="withEffect">
                                  <p:stCondLst>
                                    <p:cond delay="0"/>
                                  </p:stCondLst>
                                  <p:childTnLst>
                                    <p:animMotion origin="layout" path="M 1.51883E-6 -2.94118E-6 L -0.18403 0.40042 " pathEditMode="relative" rAng="0" ptsTypes="AA">
                                      <p:cBhvr>
                                        <p:cTn id="317" dur="2000" fill="hold"/>
                                        <p:tgtEl>
                                          <p:spTgt spid="130"/>
                                        </p:tgtEl>
                                        <p:attrNameLst>
                                          <p:attrName>ppt_x</p:attrName>
                                          <p:attrName>ppt_y</p:attrName>
                                        </p:attrNameLst>
                                      </p:cBhvr>
                                      <p:rCtr x="-9200" y="20000"/>
                                    </p:animMotion>
                                  </p:childTnLst>
                                </p:cTn>
                              </p:par>
                              <p:par>
                                <p:cTn id="318" presetID="49" presetClass="path" presetSubtype="0" accel="50000" decel="50000" fill="hold" grpId="0" nodeType="withEffect">
                                  <p:stCondLst>
                                    <p:cond delay="0"/>
                                  </p:stCondLst>
                                  <p:childTnLst>
                                    <p:animMotion origin="layout" path="M 3.49772E-7 -2.94118E-6 L -0.18765 0.40042 " pathEditMode="relative" rAng="0" ptsTypes="AA">
                                      <p:cBhvr>
                                        <p:cTn id="319" dur="2000" fill="hold"/>
                                        <p:tgtEl>
                                          <p:spTgt spid="131"/>
                                        </p:tgtEl>
                                        <p:attrNameLst>
                                          <p:attrName>ppt_x</p:attrName>
                                          <p:attrName>ppt_y</p:attrName>
                                        </p:attrNameLst>
                                      </p:cBhvr>
                                      <p:rCtr x="-9400" y="20000"/>
                                    </p:animMotion>
                                  </p:childTnLst>
                                </p:cTn>
                              </p:par>
                              <p:par>
                                <p:cTn id="320" presetID="49" presetClass="path" presetSubtype="0" accel="50000" decel="50000" fill="hold" grpId="0" nodeType="withEffect">
                                  <p:stCondLst>
                                    <p:cond delay="0"/>
                                  </p:stCondLst>
                                  <p:childTnLst>
                                    <p:animMotion origin="layout" path="M 2.68788E-6 -2.94118E-6 L 0.0553 0.40042 " pathEditMode="relative" rAng="0" ptsTypes="AA">
                                      <p:cBhvr>
                                        <p:cTn id="321" dur="2000" fill="hold"/>
                                        <p:tgtEl>
                                          <p:spTgt spid="141"/>
                                        </p:tgtEl>
                                        <p:attrNameLst>
                                          <p:attrName>ppt_x</p:attrName>
                                          <p:attrName>ppt_y</p:attrName>
                                        </p:attrNameLst>
                                      </p:cBhvr>
                                      <p:rCtr x="2800" y="20000"/>
                                    </p:animMotion>
                                  </p:childTnLst>
                                </p:cTn>
                              </p:par>
                              <p:par>
                                <p:cTn id="322" presetID="49" presetClass="path" presetSubtype="0" accel="50000" decel="50000" fill="hold" grpId="0" nodeType="withEffect">
                                  <p:stCondLst>
                                    <p:cond delay="0"/>
                                  </p:stCondLst>
                                  <p:childTnLst>
                                    <p:animMotion origin="layout" path="M 1.51883E-6 -2.94118E-6 L 0.05183 0.40042 " pathEditMode="relative" rAng="0" ptsTypes="AA">
                                      <p:cBhvr>
                                        <p:cTn id="323" dur="2000" fill="hold"/>
                                        <p:tgtEl>
                                          <p:spTgt spid="142"/>
                                        </p:tgtEl>
                                        <p:attrNameLst>
                                          <p:attrName>ppt_x</p:attrName>
                                          <p:attrName>ppt_y</p:attrName>
                                        </p:attrNameLst>
                                      </p:cBhvr>
                                      <p:rCtr x="2600" y="20000"/>
                                    </p:animMotion>
                                  </p:childTnLst>
                                </p:cTn>
                              </p:par>
                              <p:par>
                                <p:cTn id="324" presetID="49" presetClass="path" presetSubtype="0" accel="50000" decel="50000" fill="hold" grpId="0" nodeType="withEffect">
                                  <p:stCondLst>
                                    <p:cond delay="0"/>
                                  </p:stCondLst>
                                  <p:childTnLst>
                                    <p:animMotion origin="layout" path="M 3.49772E-7 -2.94118E-6 L 0.04821 0.40042 " pathEditMode="relative" rAng="0" ptsTypes="AA">
                                      <p:cBhvr>
                                        <p:cTn id="325" dur="2000" fill="hold"/>
                                        <p:tgtEl>
                                          <p:spTgt spid="143"/>
                                        </p:tgtEl>
                                        <p:attrNameLst>
                                          <p:attrName>ppt_x</p:attrName>
                                          <p:attrName>ppt_y</p:attrName>
                                        </p:attrNameLst>
                                      </p:cBhvr>
                                      <p:rCtr x="2400" y="20000"/>
                                    </p:animMotion>
                                  </p:childTnLst>
                                </p:cTn>
                              </p:par>
                              <p:par>
                                <p:cTn id="326" presetID="49" presetClass="path" presetSubtype="0" accel="50000" decel="50000" fill="hold" grpId="0" nodeType="withEffect">
                                  <p:stCondLst>
                                    <p:cond delay="0"/>
                                  </p:stCondLst>
                                  <p:childTnLst>
                                    <p:animMotion origin="layout" path="M -8.19285E-7 -2.94118E-6 L 0.19474 0.39076 " pathEditMode="relative" rAng="0" ptsTypes="AA">
                                      <p:cBhvr>
                                        <p:cTn id="327" dur="2000" fill="hold"/>
                                        <p:tgtEl>
                                          <p:spTgt spid="132"/>
                                        </p:tgtEl>
                                        <p:attrNameLst>
                                          <p:attrName>ppt_x</p:attrName>
                                          <p:attrName>ppt_y</p:attrName>
                                        </p:attrNameLst>
                                      </p:cBhvr>
                                      <p:rCtr x="9700" y="19500"/>
                                    </p:animMotion>
                                  </p:childTnLst>
                                </p:cTn>
                              </p:par>
                              <p:par>
                                <p:cTn id="328" presetID="49" presetClass="path" presetSubtype="0" accel="50000" decel="50000" fill="hold" grpId="0" nodeType="withEffect">
                                  <p:stCondLst>
                                    <p:cond delay="0"/>
                                  </p:stCondLst>
                                  <p:childTnLst>
                                    <p:animMotion origin="layout" path="M -1.98834E-6 -2.94118E-6 L 0.19127 0.39076 " pathEditMode="relative" rAng="0" ptsTypes="AA">
                                      <p:cBhvr>
                                        <p:cTn id="329" dur="2000" fill="hold"/>
                                        <p:tgtEl>
                                          <p:spTgt spid="133"/>
                                        </p:tgtEl>
                                        <p:attrNameLst>
                                          <p:attrName>ppt_x</p:attrName>
                                          <p:attrName>ppt_y</p:attrName>
                                        </p:attrNameLst>
                                      </p:cBhvr>
                                      <p:rCtr x="9600" y="19500"/>
                                    </p:animMotion>
                                  </p:childTnLst>
                                </p:cTn>
                              </p:par>
                              <p:par>
                                <p:cTn id="330" presetID="49" presetClass="path" presetSubtype="0" accel="50000" decel="50000" fill="hold" grpId="0" nodeType="withEffect">
                                  <p:stCondLst>
                                    <p:cond delay="0"/>
                                  </p:stCondLst>
                                  <p:childTnLst>
                                    <p:animMotion origin="layout" path="M -3.1574E-6 -2.94118E-6 L 0.18765 0.39076 " pathEditMode="relative" rAng="0" ptsTypes="AA">
                                      <p:cBhvr>
                                        <p:cTn id="331" dur="2000" fill="hold"/>
                                        <p:tgtEl>
                                          <p:spTgt spid="134"/>
                                        </p:tgtEl>
                                        <p:attrNameLst>
                                          <p:attrName>ppt_x</p:attrName>
                                          <p:attrName>ppt_y</p:attrName>
                                        </p:attrNameLst>
                                      </p:cBhvr>
                                      <p:rCtr x="9400" y="19500"/>
                                    </p:animMotion>
                                  </p:childTnLst>
                                </p:cTn>
                              </p:par>
                              <p:par>
                                <p:cTn id="332" presetID="49" presetClass="path" presetSubtype="0" accel="50000" decel="50000" fill="hold" grpId="0" nodeType="withEffect">
                                  <p:stCondLst>
                                    <p:cond delay="0"/>
                                  </p:stCondLst>
                                  <p:childTnLst>
                                    <p:animMotion origin="layout" path="M -8.19285E-7 -2.94118E-6 L 0.42351 0.40042 " pathEditMode="relative" rAng="0" ptsTypes="AA">
                                      <p:cBhvr>
                                        <p:cTn id="333" dur="2000" fill="hold"/>
                                        <p:tgtEl>
                                          <p:spTgt spid="144"/>
                                        </p:tgtEl>
                                        <p:attrNameLst>
                                          <p:attrName>ppt_x</p:attrName>
                                          <p:attrName>ppt_y</p:attrName>
                                        </p:attrNameLst>
                                      </p:cBhvr>
                                      <p:rCtr x="21200" y="20000"/>
                                    </p:animMotion>
                                  </p:childTnLst>
                                </p:cTn>
                              </p:par>
                              <p:par>
                                <p:cTn id="334" presetID="49" presetClass="path" presetSubtype="0" accel="50000" decel="50000" fill="hold" grpId="0" nodeType="withEffect">
                                  <p:stCondLst>
                                    <p:cond delay="0"/>
                                  </p:stCondLst>
                                  <p:childTnLst>
                                    <p:animMotion origin="layout" path="M -1.98834E-6 -2.94118E-6 L 0.41989 0.40042 " pathEditMode="relative" rAng="0" ptsTypes="AA">
                                      <p:cBhvr>
                                        <p:cTn id="335" dur="2000" fill="hold"/>
                                        <p:tgtEl>
                                          <p:spTgt spid="145"/>
                                        </p:tgtEl>
                                        <p:attrNameLst>
                                          <p:attrName>ppt_x</p:attrName>
                                          <p:attrName>ppt_y</p:attrName>
                                        </p:attrNameLst>
                                      </p:cBhvr>
                                      <p:rCtr x="21000" y="20000"/>
                                    </p:animMotion>
                                  </p:childTnLst>
                                </p:cTn>
                              </p:par>
                              <p:par>
                                <p:cTn id="336" presetID="49" presetClass="path" presetSubtype="0" accel="50000" decel="50000" fill="hold" grpId="0" nodeType="withEffect">
                                  <p:stCondLst>
                                    <p:cond delay="0"/>
                                  </p:stCondLst>
                                  <p:childTnLst>
                                    <p:animMotion origin="layout" path="M -3.1574E-6 -2.94118E-6 L 0.41642 0.40042 " pathEditMode="relative" rAng="0" ptsTypes="AA">
                                      <p:cBhvr>
                                        <p:cTn id="337" dur="2000" fill="hold"/>
                                        <p:tgtEl>
                                          <p:spTgt spid="146"/>
                                        </p:tgtEl>
                                        <p:attrNameLst>
                                          <p:attrName>ppt_x</p:attrName>
                                          <p:attrName>ppt_y</p:attrName>
                                        </p:attrNameLst>
                                      </p:cBhvr>
                                      <p:rCtr x="20800" y="20000"/>
                                    </p:animMotion>
                                  </p:childTnLst>
                                </p:cTn>
                              </p:par>
                            </p:childTnLst>
                          </p:cTn>
                        </p:par>
                      </p:childTnLst>
                    </p:cTn>
                  </p:par>
                  <p:par>
                    <p:cTn id="338" fill="hold">
                      <p:stCondLst>
                        <p:cond delay="indefinite"/>
                      </p:stCondLst>
                      <p:childTnLst>
                        <p:par>
                          <p:cTn id="339" fill="hold">
                            <p:stCondLst>
                              <p:cond delay="0"/>
                            </p:stCondLst>
                            <p:childTnLst>
                              <p:par>
                                <p:cTn id="340" presetID="2" presetClass="entr" presetSubtype="4" fill="hold" grpId="0" nodeType="clickEffect">
                                  <p:stCondLst>
                                    <p:cond delay="0"/>
                                  </p:stCondLst>
                                  <p:childTnLst>
                                    <p:set>
                                      <p:cBhvr>
                                        <p:cTn id="341" dur="1" fill="hold">
                                          <p:stCondLst>
                                            <p:cond delay="0"/>
                                          </p:stCondLst>
                                        </p:cTn>
                                        <p:tgtEl>
                                          <p:spTgt spid="148"/>
                                        </p:tgtEl>
                                        <p:attrNameLst>
                                          <p:attrName>style.visibility</p:attrName>
                                        </p:attrNameLst>
                                      </p:cBhvr>
                                      <p:to>
                                        <p:strVal val="visible"/>
                                      </p:to>
                                    </p:set>
                                    <p:anim calcmode="lin" valueType="num">
                                      <p:cBhvr additive="base">
                                        <p:cTn id="342" dur="500" fill="hold"/>
                                        <p:tgtEl>
                                          <p:spTgt spid="148"/>
                                        </p:tgtEl>
                                        <p:attrNameLst>
                                          <p:attrName>ppt_x</p:attrName>
                                        </p:attrNameLst>
                                      </p:cBhvr>
                                      <p:tavLst>
                                        <p:tav tm="0">
                                          <p:val>
                                            <p:strVal val="#ppt_x"/>
                                          </p:val>
                                        </p:tav>
                                        <p:tav tm="100000">
                                          <p:val>
                                            <p:strVal val="#ppt_x"/>
                                          </p:val>
                                        </p:tav>
                                      </p:tavLst>
                                    </p:anim>
                                    <p:anim calcmode="lin" valueType="num">
                                      <p:cBhvr additive="base">
                                        <p:cTn id="343" dur="500" fill="hold"/>
                                        <p:tgtEl>
                                          <p:spTgt spid="148"/>
                                        </p:tgtEl>
                                        <p:attrNameLst>
                                          <p:attrName>ppt_y</p:attrName>
                                        </p:attrNameLst>
                                      </p:cBhvr>
                                      <p:tavLst>
                                        <p:tav tm="0">
                                          <p:val>
                                            <p:strVal val="1+#ppt_h/2"/>
                                          </p:val>
                                        </p:tav>
                                        <p:tav tm="100000">
                                          <p:val>
                                            <p:strVal val="#ppt_y"/>
                                          </p:val>
                                        </p:tav>
                                      </p:tavLst>
                                    </p:anim>
                                  </p:childTnLst>
                                </p:cTn>
                              </p:par>
                              <p:par>
                                <p:cTn id="344" presetID="23" presetClass="entr" presetSubtype="16" fill="hold" grpId="0" nodeType="withEffect">
                                  <p:stCondLst>
                                    <p:cond delay="0"/>
                                  </p:stCondLst>
                                  <p:childTnLst>
                                    <p:set>
                                      <p:cBhvr>
                                        <p:cTn id="345" dur="1" fill="hold">
                                          <p:stCondLst>
                                            <p:cond delay="0"/>
                                          </p:stCondLst>
                                        </p:cTn>
                                        <p:tgtEl>
                                          <p:spTgt spid="187"/>
                                        </p:tgtEl>
                                        <p:attrNameLst>
                                          <p:attrName>style.visibility</p:attrName>
                                        </p:attrNameLst>
                                      </p:cBhvr>
                                      <p:to>
                                        <p:strVal val="visible"/>
                                      </p:to>
                                    </p:set>
                                    <p:anim calcmode="lin" valueType="num">
                                      <p:cBhvr>
                                        <p:cTn id="346" dur="500" fill="hold"/>
                                        <p:tgtEl>
                                          <p:spTgt spid="187"/>
                                        </p:tgtEl>
                                        <p:attrNameLst>
                                          <p:attrName>ppt_w</p:attrName>
                                        </p:attrNameLst>
                                      </p:cBhvr>
                                      <p:tavLst>
                                        <p:tav tm="0">
                                          <p:val>
                                            <p:fltVal val="0"/>
                                          </p:val>
                                        </p:tav>
                                        <p:tav tm="100000">
                                          <p:val>
                                            <p:strVal val="#ppt_w"/>
                                          </p:val>
                                        </p:tav>
                                      </p:tavLst>
                                    </p:anim>
                                    <p:anim calcmode="lin" valueType="num">
                                      <p:cBhvr>
                                        <p:cTn id="347" dur="500" fill="hold"/>
                                        <p:tgtEl>
                                          <p:spTgt spid="187"/>
                                        </p:tgtEl>
                                        <p:attrNameLst>
                                          <p:attrName>ppt_h</p:attrName>
                                        </p:attrNameLst>
                                      </p:cBhvr>
                                      <p:tavLst>
                                        <p:tav tm="0">
                                          <p:val>
                                            <p:fltVal val="0"/>
                                          </p:val>
                                        </p:tav>
                                        <p:tav tm="100000">
                                          <p:val>
                                            <p:strVal val="#ppt_h"/>
                                          </p:val>
                                        </p:tav>
                                      </p:tavLst>
                                    </p:anim>
                                  </p:childTnLst>
                                </p:cTn>
                              </p:par>
                            </p:childTnLst>
                          </p:cTn>
                        </p:par>
                        <p:par>
                          <p:cTn id="348" fill="hold">
                            <p:stCondLst>
                              <p:cond delay="500"/>
                            </p:stCondLst>
                            <p:childTnLst>
                              <p:par>
                                <p:cTn id="349" presetID="6" presetClass="emph" presetSubtype="0" fill="remove" grpId="1" nodeType="afterEffect">
                                  <p:stCondLst>
                                    <p:cond delay="0"/>
                                  </p:stCondLst>
                                  <p:childTnLst>
                                    <p:animScale>
                                      <p:cBhvr>
                                        <p:cTn id="350" dur="1000" fill="hold"/>
                                        <p:tgtEl>
                                          <p:spTgt spid="187"/>
                                        </p:tgtEl>
                                      </p:cBhvr>
                                      <p:by x="150000" y="150000"/>
                                    </p:animScale>
                                  </p:childTnLst>
                                </p:cTn>
                              </p:par>
                              <p:par>
                                <p:cTn id="351" presetID="23" presetClass="entr" presetSubtype="16" fill="hold" grpId="0" nodeType="withEffect">
                                  <p:stCondLst>
                                    <p:cond delay="0"/>
                                  </p:stCondLst>
                                  <p:childTnLst>
                                    <p:set>
                                      <p:cBhvr>
                                        <p:cTn id="352" dur="1" fill="hold">
                                          <p:stCondLst>
                                            <p:cond delay="0"/>
                                          </p:stCondLst>
                                        </p:cTn>
                                        <p:tgtEl>
                                          <p:spTgt spid="188"/>
                                        </p:tgtEl>
                                        <p:attrNameLst>
                                          <p:attrName>style.visibility</p:attrName>
                                        </p:attrNameLst>
                                      </p:cBhvr>
                                      <p:to>
                                        <p:strVal val="visible"/>
                                      </p:to>
                                    </p:set>
                                    <p:anim calcmode="lin" valueType="num">
                                      <p:cBhvr>
                                        <p:cTn id="353" dur="500" fill="hold"/>
                                        <p:tgtEl>
                                          <p:spTgt spid="188"/>
                                        </p:tgtEl>
                                        <p:attrNameLst>
                                          <p:attrName>ppt_w</p:attrName>
                                        </p:attrNameLst>
                                      </p:cBhvr>
                                      <p:tavLst>
                                        <p:tav tm="0">
                                          <p:val>
                                            <p:fltVal val="0"/>
                                          </p:val>
                                        </p:tav>
                                        <p:tav tm="100000">
                                          <p:val>
                                            <p:strVal val="#ppt_w"/>
                                          </p:val>
                                        </p:tav>
                                      </p:tavLst>
                                    </p:anim>
                                    <p:anim calcmode="lin" valueType="num">
                                      <p:cBhvr>
                                        <p:cTn id="354" dur="500" fill="hold"/>
                                        <p:tgtEl>
                                          <p:spTgt spid="188"/>
                                        </p:tgtEl>
                                        <p:attrNameLst>
                                          <p:attrName>ppt_h</p:attrName>
                                        </p:attrNameLst>
                                      </p:cBhvr>
                                      <p:tavLst>
                                        <p:tav tm="0">
                                          <p:val>
                                            <p:fltVal val="0"/>
                                          </p:val>
                                        </p:tav>
                                        <p:tav tm="100000">
                                          <p:val>
                                            <p:strVal val="#ppt_h"/>
                                          </p:val>
                                        </p:tav>
                                      </p:tavLst>
                                    </p:anim>
                                  </p:childTnLst>
                                </p:cTn>
                              </p:par>
                              <p:par>
                                <p:cTn id="355" presetID="6" presetClass="emph" presetSubtype="0" fill="remove" grpId="1" nodeType="withEffect">
                                  <p:stCondLst>
                                    <p:cond delay="0"/>
                                  </p:stCondLst>
                                  <p:childTnLst>
                                    <p:animScale>
                                      <p:cBhvr>
                                        <p:cTn id="356" dur="1000" fill="hold"/>
                                        <p:tgtEl>
                                          <p:spTgt spid="188"/>
                                        </p:tgtEl>
                                      </p:cBhvr>
                                      <p:by x="150000" y="150000"/>
                                    </p:animScale>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grpId="1" nodeType="clickEffect">
                                  <p:stCondLst>
                                    <p:cond delay="0"/>
                                  </p:stCondLst>
                                  <p:childTnLst>
                                    <p:set>
                                      <p:cBhvr>
                                        <p:cTn id="360" dur="1" fill="hold">
                                          <p:stCondLst>
                                            <p:cond delay="0"/>
                                          </p:stCondLst>
                                        </p:cTn>
                                        <p:tgtEl>
                                          <p:spTgt spid="198"/>
                                        </p:tgtEl>
                                        <p:attrNameLst>
                                          <p:attrName>style.visibility</p:attrName>
                                        </p:attrNameLst>
                                      </p:cBhvr>
                                      <p:to>
                                        <p:strVal val="visible"/>
                                      </p:to>
                                    </p:set>
                                  </p:childTnLst>
                                </p:cTn>
                              </p:par>
                              <p:par>
                                <p:cTn id="361" presetID="49" presetClass="path" presetSubtype="0" accel="50000" decel="50000" fill="hold" grpId="0" nodeType="withEffect">
                                  <p:stCondLst>
                                    <p:cond delay="0"/>
                                  </p:stCondLst>
                                  <p:childTnLst>
                                    <p:animMotion origin="layout" path="M -5.59319E-7 3.69748E-6 L -0.14668 0.06806 " pathEditMode="relative" rAng="0" ptsTypes="AA">
                                      <p:cBhvr>
                                        <p:cTn id="362" dur="2000" fill="hold"/>
                                        <p:tgtEl>
                                          <p:spTgt spid="198"/>
                                        </p:tgtEl>
                                        <p:attrNameLst>
                                          <p:attrName>ppt_x</p:attrName>
                                          <p:attrName>ppt_y</p:attrName>
                                        </p:attrNameLst>
                                      </p:cBhvr>
                                      <p:rCtr x="-7300" y="3400"/>
                                    </p:animMotion>
                                  </p:childTnLst>
                                </p:cTn>
                              </p:par>
                              <p:par>
                                <p:cTn id="363" presetID="1" presetClass="entr" presetSubtype="0" fill="hold" grpId="1" nodeType="withEffect">
                                  <p:stCondLst>
                                    <p:cond delay="0"/>
                                  </p:stCondLst>
                                  <p:childTnLst>
                                    <p:set>
                                      <p:cBhvr>
                                        <p:cTn id="364" dur="1" fill="hold">
                                          <p:stCondLst>
                                            <p:cond delay="0"/>
                                          </p:stCondLst>
                                        </p:cTn>
                                        <p:tgtEl>
                                          <p:spTgt spid="219"/>
                                        </p:tgtEl>
                                        <p:attrNameLst>
                                          <p:attrName>style.visibility</p:attrName>
                                        </p:attrNameLst>
                                      </p:cBhvr>
                                      <p:to>
                                        <p:strVal val="visible"/>
                                      </p:to>
                                    </p:set>
                                  </p:childTnLst>
                                </p:cTn>
                              </p:par>
                              <p:par>
                                <p:cTn id="365" presetID="49" presetClass="path" presetSubtype="0" accel="50000" decel="50000" fill="hold" grpId="0" nodeType="withEffect">
                                  <p:stCondLst>
                                    <p:cond delay="0"/>
                                  </p:stCondLst>
                                  <p:childTnLst>
                                    <p:animMotion origin="layout" path="M -5.59319E-7 3.69748E-6 L -0.14668 0.06806 " pathEditMode="relative" rAng="0" ptsTypes="AA">
                                      <p:cBhvr>
                                        <p:cTn id="366" dur="2000" fill="hold"/>
                                        <p:tgtEl>
                                          <p:spTgt spid="219"/>
                                        </p:tgtEl>
                                        <p:attrNameLst>
                                          <p:attrName>ppt_x</p:attrName>
                                          <p:attrName>ppt_y</p:attrName>
                                        </p:attrNameLst>
                                      </p:cBhvr>
                                      <p:rCtr x="-7300" y="3400"/>
                                    </p:animMotion>
                                  </p:childTnLst>
                                </p:cTn>
                              </p:par>
                              <p:par>
                                <p:cTn id="367" presetID="1" presetClass="entr" presetSubtype="0" fill="hold" grpId="1" nodeType="withEffect">
                                  <p:stCondLst>
                                    <p:cond delay="0"/>
                                  </p:stCondLst>
                                  <p:childTnLst>
                                    <p:set>
                                      <p:cBhvr>
                                        <p:cTn id="368" dur="1" fill="hold">
                                          <p:stCondLst>
                                            <p:cond delay="0"/>
                                          </p:stCondLst>
                                        </p:cTn>
                                        <p:tgtEl>
                                          <p:spTgt spid="220"/>
                                        </p:tgtEl>
                                        <p:attrNameLst>
                                          <p:attrName>style.visibility</p:attrName>
                                        </p:attrNameLst>
                                      </p:cBhvr>
                                      <p:to>
                                        <p:strVal val="visible"/>
                                      </p:to>
                                    </p:set>
                                  </p:childTnLst>
                                </p:cTn>
                              </p:par>
                              <p:par>
                                <p:cTn id="369" presetID="49" presetClass="path" presetSubtype="0" accel="50000" decel="50000" fill="hold" grpId="0" nodeType="withEffect">
                                  <p:stCondLst>
                                    <p:cond delay="0"/>
                                  </p:stCondLst>
                                  <p:childTnLst>
                                    <p:animMotion origin="layout" path="M -0.00173 0.00966 L -0.23223 0.13361 " pathEditMode="relative" rAng="0" ptsTypes="AA">
                                      <p:cBhvr>
                                        <p:cTn id="370" dur="2000" fill="hold"/>
                                        <p:tgtEl>
                                          <p:spTgt spid="220"/>
                                        </p:tgtEl>
                                        <p:attrNameLst>
                                          <p:attrName>ppt_x</p:attrName>
                                          <p:attrName>ppt_y</p:attrName>
                                        </p:attrNameLst>
                                      </p:cBhvr>
                                      <p:rCtr x="-11500" y="6200"/>
                                    </p:animMotion>
                                  </p:childTnLst>
                                </p:cTn>
                              </p:par>
                              <p:par>
                                <p:cTn id="371" presetID="1" presetClass="entr" presetSubtype="0" fill="hold" grpId="1" nodeType="withEffect">
                                  <p:stCondLst>
                                    <p:cond delay="0"/>
                                  </p:stCondLst>
                                  <p:childTnLst>
                                    <p:set>
                                      <p:cBhvr>
                                        <p:cTn id="372" dur="1" fill="hold">
                                          <p:stCondLst>
                                            <p:cond delay="0"/>
                                          </p:stCondLst>
                                        </p:cTn>
                                        <p:tgtEl>
                                          <p:spTgt spid="221"/>
                                        </p:tgtEl>
                                        <p:attrNameLst>
                                          <p:attrName>style.visibility</p:attrName>
                                        </p:attrNameLst>
                                      </p:cBhvr>
                                      <p:to>
                                        <p:strVal val="visible"/>
                                      </p:to>
                                    </p:set>
                                  </p:childTnLst>
                                </p:cTn>
                              </p:par>
                              <p:par>
                                <p:cTn id="373" presetID="49" presetClass="path" presetSubtype="0" accel="50000" decel="50000" fill="hold" grpId="0" nodeType="withEffect">
                                  <p:stCondLst>
                                    <p:cond delay="0"/>
                                  </p:stCondLst>
                                  <p:childTnLst>
                                    <p:animMotion origin="layout" path="M -0.00173 0.00966 L -0.23223 0.13361 " pathEditMode="relative" rAng="0" ptsTypes="AA">
                                      <p:cBhvr>
                                        <p:cTn id="374" dur="2000" fill="hold"/>
                                        <p:tgtEl>
                                          <p:spTgt spid="221"/>
                                        </p:tgtEl>
                                        <p:attrNameLst>
                                          <p:attrName>ppt_x</p:attrName>
                                          <p:attrName>ppt_y</p:attrName>
                                        </p:attrNameLst>
                                      </p:cBhvr>
                                      <p:rCtr x="-11500" y="6200"/>
                                    </p:animMotion>
                                  </p:childTnLst>
                                </p:cTn>
                              </p:par>
                              <p:par>
                                <p:cTn id="375" presetID="1" presetClass="entr" presetSubtype="0" fill="hold" grpId="1" nodeType="withEffect">
                                  <p:stCondLst>
                                    <p:cond delay="0"/>
                                  </p:stCondLst>
                                  <p:childTnLst>
                                    <p:set>
                                      <p:cBhvr>
                                        <p:cTn id="376" dur="1" fill="hold">
                                          <p:stCondLst>
                                            <p:cond delay="0"/>
                                          </p:stCondLst>
                                        </p:cTn>
                                        <p:tgtEl>
                                          <p:spTgt spid="222"/>
                                        </p:tgtEl>
                                        <p:attrNameLst>
                                          <p:attrName>style.visibility</p:attrName>
                                        </p:attrNameLst>
                                      </p:cBhvr>
                                      <p:to>
                                        <p:strVal val="visible"/>
                                      </p:to>
                                    </p:set>
                                  </p:childTnLst>
                                </p:cTn>
                              </p:par>
                              <p:par>
                                <p:cTn id="377" presetID="49" presetClass="path" presetSubtype="0" accel="50000" decel="50000" fill="hold" grpId="0" nodeType="withEffect">
                                  <p:stCondLst>
                                    <p:cond delay="0"/>
                                  </p:stCondLst>
                                  <p:childTnLst>
                                    <p:animMotion origin="layout" path="M -0.00173 0.00966 L -0.23223 0.13361 " pathEditMode="relative" rAng="0" ptsTypes="AA">
                                      <p:cBhvr>
                                        <p:cTn id="378" dur="2000" fill="hold"/>
                                        <p:tgtEl>
                                          <p:spTgt spid="222"/>
                                        </p:tgtEl>
                                        <p:attrNameLst>
                                          <p:attrName>ppt_x</p:attrName>
                                          <p:attrName>ppt_y</p:attrName>
                                        </p:attrNameLst>
                                      </p:cBhvr>
                                      <p:rCtr x="-11500" y="6200"/>
                                    </p:animMotion>
                                  </p:childTnLst>
                                </p:cTn>
                              </p:par>
                              <p:par>
                                <p:cTn id="379" presetID="1" presetClass="entr" presetSubtype="0" fill="hold" grpId="1" nodeType="withEffect">
                                  <p:stCondLst>
                                    <p:cond delay="0"/>
                                  </p:stCondLst>
                                  <p:childTnLst>
                                    <p:set>
                                      <p:cBhvr>
                                        <p:cTn id="380" dur="1" fill="hold">
                                          <p:stCondLst>
                                            <p:cond delay="0"/>
                                          </p:stCondLst>
                                        </p:cTn>
                                        <p:tgtEl>
                                          <p:spTgt spid="226"/>
                                        </p:tgtEl>
                                        <p:attrNameLst>
                                          <p:attrName>style.visibility</p:attrName>
                                        </p:attrNameLst>
                                      </p:cBhvr>
                                      <p:to>
                                        <p:strVal val="visible"/>
                                      </p:to>
                                    </p:set>
                                  </p:childTnLst>
                                </p:cTn>
                              </p:par>
                              <p:par>
                                <p:cTn id="381" presetID="49" presetClass="path" presetSubtype="0" accel="50000" decel="50000" fill="hold" grpId="0" nodeType="withEffect">
                                  <p:stCondLst>
                                    <p:cond delay="0"/>
                                  </p:stCondLst>
                                  <p:childTnLst>
                                    <p:animMotion origin="layout" path="M -5.59319E-7 3.69748E-6 L -0.14668 0.06806 " pathEditMode="relative" rAng="0" ptsTypes="AA">
                                      <p:cBhvr>
                                        <p:cTn id="382" dur="2000" fill="hold"/>
                                        <p:tgtEl>
                                          <p:spTgt spid="226"/>
                                        </p:tgtEl>
                                        <p:attrNameLst>
                                          <p:attrName>ppt_x</p:attrName>
                                          <p:attrName>ppt_y</p:attrName>
                                        </p:attrNameLst>
                                      </p:cBhvr>
                                      <p:rCtr x="-7300" y="3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P spid="209" grpId="1" animBg="1"/>
      <p:bldP spid="210" grpId="0" animBg="1"/>
      <p:bldP spid="210" grpId="1" animBg="1"/>
      <p:bldP spid="211" grpId="0" animBg="1"/>
      <p:bldP spid="211"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0" grpId="0" animBg="1"/>
      <p:bldP spid="240" grpId="1" animBg="1"/>
      <p:bldP spid="241" grpId="0" animBg="1"/>
      <p:bldP spid="241" grpId="1" animBg="1"/>
      <p:bldP spid="242" grpId="0" animBg="1"/>
      <p:bldP spid="242" grpId="1" animBg="1"/>
      <p:bldP spid="243" grpId="0" animBg="1"/>
      <p:bldP spid="243" grpId="1" animBg="1"/>
      <p:bldP spid="244" grpId="0" animBg="1"/>
      <p:bldP spid="244" grpId="1" animBg="1"/>
      <p:bldP spid="245" grpId="0" animBg="1"/>
      <p:bldP spid="245" grpId="1" animBg="1"/>
      <p:bldP spid="246" grpId="0" animBg="1"/>
      <p:bldP spid="246" grpId="1" animBg="1"/>
      <p:bldP spid="247" grpId="0" animBg="1"/>
      <p:bldP spid="247" grpId="1" animBg="1"/>
      <p:bldP spid="248" grpId="0" animBg="1"/>
      <p:bldP spid="248" grpId="1" animBg="1"/>
      <p:bldP spid="249" grpId="0" animBg="1"/>
      <p:bldP spid="249" grpId="1" animBg="1"/>
      <p:bldP spid="250" grpId="0" animBg="1"/>
      <p:bldP spid="250" grpId="1" animBg="1"/>
      <p:bldP spid="251" grpId="0" animBg="1"/>
      <p:bldP spid="251" grpId="1" animBg="1"/>
      <p:bldP spid="252" grpId="0" animBg="1"/>
      <p:bldP spid="252" grpId="1" animBg="1"/>
      <p:bldP spid="253" grpId="0" animBg="1"/>
      <p:bldP spid="253" grpId="1" animBg="1"/>
      <p:bldP spid="254" grpId="0"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8" grpId="0" animBg="1"/>
      <p:bldP spid="187" grpId="0" animBg="1"/>
      <p:bldP spid="187" grpId="1" animBg="1"/>
      <p:bldP spid="188" grpId="0" animBg="1"/>
      <p:bldP spid="188" grpId="1" animBg="1"/>
      <p:bldP spid="198" grpId="0" animBg="1"/>
      <p:bldP spid="198" grpId="1" animBg="1"/>
      <p:bldP spid="219" grpId="0" animBg="1"/>
      <p:bldP spid="219" grpId="1" animBg="1"/>
      <p:bldP spid="220" grpId="0" animBg="1"/>
      <p:bldP spid="220" grpId="1" animBg="1"/>
      <p:bldP spid="221" grpId="0" animBg="1"/>
      <p:bldP spid="221" grpId="1" animBg="1"/>
      <p:bldP spid="222" grpId="0" animBg="1"/>
      <p:bldP spid="222" grpId="1" animBg="1"/>
      <p:bldP spid="226" grpId="0" animBg="1"/>
      <p:bldP spid="22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8596" y="357189"/>
            <a:ext cx="7648604" cy="571482"/>
          </a:xfrm>
        </p:spPr>
        <p:txBody>
          <a:bodyPr lIns="82936" tIns="41468" rIns="82936" bIns="41468"/>
          <a:lstStyle/>
          <a:p>
            <a:pPr marL="0"/>
            <a:r>
              <a:rPr lang="zh-CN" altLang="en-US" sz="3600" dirty="0">
                <a:solidFill>
                  <a:schemeClr val="tx1">
                    <a:lumMod val="75000"/>
                    <a:lumOff val="25000"/>
                  </a:schemeClr>
                </a:solidFill>
                <a:ea typeface="+mn-ea"/>
              </a:rPr>
              <a:t>高易用性</a:t>
            </a:r>
            <a:r>
              <a:rPr lang="en-US" altLang="zh-CN" sz="3600" dirty="0">
                <a:solidFill>
                  <a:schemeClr val="tx1">
                    <a:lumMod val="75000"/>
                    <a:lumOff val="25000"/>
                  </a:schemeClr>
                </a:solidFill>
                <a:ea typeface="+mn-ea"/>
              </a:rPr>
              <a:t>——</a:t>
            </a:r>
            <a:r>
              <a:rPr lang="en-US" altLang="zh-CN" sz="3600" dirty="0" err="1">
                <a:solidFill>
                  <a:schemeClr val="tx1">
                    <a:lumMod val="75000"/>
                    <a:lumOff val="25000"/>
                  </a:schemeClr>
                </a:solidFill>
                <a:ea typeface="+mn-ea"/>
              </a:rPr>
              <a:t>ParaStor</a:t>
            </a:r>
            <a:r>
              <a:rPr lang="zh-CN" altLang="en-US" sz="3600" dirty="0">
                <a:solidFill>
                  <a:schemeClr val="tx1">
                    <a:lumMod val="75000"/>
                    <a:lumOff val="25000"/>
                  </a:schemeClr>
                </a:solidFill>
                <a:ea typeface="+mn-ea"/>
              </a:rPr>
              <a:t>管理系统</a:t>
            </a:r>
          </a:p>
        </p:txBody>
      </p:sp>
      <p:sp>
        <p:nvSpPr>
          <p:cNvPr id="4" name="TextBox 3"/>
          <p:cNvSpPr txBox="1"/>
          <p:nvPr/>
        </p:nvSpPr>
        <p:spPr>
          <a:xfrm>
            <a:off x="391680" y="1064526"/>
            <a:ext cx="3853732" cy="1332934"/>
          </a:xfrm>
          <a:prstGeom prst="rect">
            <a:avLst/>
          </a:prstGeom>
          <a:solidFill>
            <a:schemeClr val="accent2">
              <a:lumMod val="20000"/>
              <a:lumOff val="80000"/>
            </a:schemeClr>
          </a:solidFill>
          <a:ln>
            <a:noFill/>
          </a:ln>
        </p:spPr>
        <p:txBody>
          <a:bodyPr wrap="square" lIns="0" tIns="0" rIns="0" bIns="41453" rtlCol="0">
            <a:spAutoFit/>
          </a:bodyPr>
          <a:lstStyle/>
          <a:p>
            <a:pPr>
              <a:lnSpc>
                <a:spcPct val="125000"/>
              </a:lnSpc>
            </a:pPr>
            <a:r>
              <a:rPr lang="en-US" altLang="zh-CN" b="1" dirty="0" err="1" smtClean="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ParaStor</a:t>
            </a:r>
            <a:r>
              <a:rPr lang="zh-CN" altLang="en-US" b="1" dirty="0" smtClean="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并行存储</a:t>
            </a:r>
            <a:r>
              <a:rPr lang="zh-CN" altLang="en-US" b="1" dirty="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管理</a:t>
            </a:r>
            <a:r>
              <a:rPr lang="zh-CN" altLang="en-US" b="1" dirty="0" smtClean="0">
                <a:solidFill>
                  <a:prstClr val="black"/>
                </a:solidFill>
                <a:effectLst>
                  <a:outerShdw blurRad="38100" dist="38100" dir="2700000" algn="tl">
                    <a:srgbClr val="000000">
                      <a:alpha val="43137"/>
                    </a:srgbClr>
                  </a:outerShdw>
                </a:effectLst>
                <a:latin typeface="微软雅黑" pitchFamily="34" charset="-122"/>
                <a:cs typeface="Times New Roman" pitchFamily="18" charset="0"/>
              </a:rPr>
              <a:t>系统</a:t>
            </a:r>
            <a:r>
              <a:rPr lang="zh-CN" altLang="en-GB" sz="1600" dirty="0">
                <a:solidFill>
                  <a:prstClr val="black"/>
                </a:solidFill>
                <a:latin typeface="微软雅黑" pitchFamily="34" charset="-122"/>
                <a:cs typeface="Times New Roman" pitchFamily="18" charset="0"/>
              </a:rPr>
              <a:t>是</a:t>
            </a:r>
            <a:r>
              <a:rPr lang="zh-CN" altLang="en-US" sz="1600" dirty="0">
                <a:solidFill>
                  <a:prstClr val="black"/>
                </a:solidFill>
                <a:latin typeface="微软雅黑" pitchFamily="34" charset="-122"/>
                <a:cs typeface="Times New Roman" pitchFamily="18" charset="0"/>
              </a:rPr>
              <a:t>曙光公司专为</a:t>
            </a:r>
            <a:r>
              <a:rPr lang="en-US" altLang="zh-CN" sz="1600" dirty="0" err="1">
                <a:solidFill>
                  <a:prstClr val="black"/>
                </a:solidFill>
                <a:latin typeface="微软雅黑" pitchFamily="34" charset="-122"/>
                <a:cs typeface="Times New Roman" pitchFamily="18" charset="0"/>
              </a:rPr>
              <a:t>ParaStor</a:t>
            </a:r>
            <a:r>
              <a:rPr lang="zh-CN" altLang="en-US" sz="1600" dirty="0">
                <a:solidFill>
                  <a:prstClr val="black"/>
                </a:solidFill>
                <a:latin typeface="微软雅黑" pitchFamily="34" charset="-122"/>
                <a:cs typeface="Times New Roman" pitchFamily="18" charset="0"/>
              </a:rPr>
              <a:t>系列产品开发的统一监控管理平台。直观易懂的图形</a:t>
            </a:r>
            <a:r>
              <a:rPr lang="zh-CN" altLang="en-US" sz="1600">
                <a:solidFill>
                  <a:prstClr val="black"/>
                </a:solidFill>
                <a:latin typeface="微软雅黑" pitchFamily="34" charset="-122"/>
                <a:cs typeface="Times New Roman" pitchFamily="18" charset="0"/>
              </a:rPr>
              <a:t>界面方便用户管理和监控系统的软硬件资源。</a:t>
            </a:r>
            <a:endParaRPr lang="en-US" altLang="zh-CN" sz="1600" dirty="0">
              <a:solidFill>
                <a:prstClr val="black"/>
              </a:solidFill>
              <a:latin typeface="微软雅黑" pitchFamily="34" charset="-122"/>
              <a:cs typeface="Times New Roman" pitchFamily="18" charset="0"/>
            </a:endParaRPr>
          </a:p>
        </p:txBody>
      </p:sp>
      <p:sp>
        <p:nvSpPr>
          <p:cNvPr id="5" name="内容占位符 2"/>
          <p:cNvSpPr txBox="1">
            <a:spLocks/>
          </p:cNvSpPr>
          <p:nvPr/>
        </p:nvSpPr>
        <p:spPr bwMode="auto">
          <a:xfrm>
            <a:off x="326363" y="2514652"/>
            <a:ext cx="3984367" cy="4147417"/>
          </a:xfrm>
          <a:prstGeom prst="rect">
            <a:avLst/>
          </a:prstGeom>
          <a:noFill/>
          <a:ln>
            <a:miter lim="800000"/>
            <a:headEnd/>
            <a:tailEnd/>
          </a:ln>
        </p:spPr>
        <p:txBody>
          <a:bodyPr vert="horz" wrap="square" lIns="91428" tIns="45715" rIns="91428" bIns="45715"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sz="2200" b="1" dirty="0">
                <a:solidFill>
                  <a:srgbClr val="29239D"/>
                </a:solidFill>
                <a:latin typeface="微软雅黑" pitchFamily="34" charset="-122"/>
                <a:ea typeface="微软雅黑" pitchFamily="34" charset="-122"/>
              </a:rPr>
              <a:t>产品功能</a:t>
            </a:r>
            <a:endParaRPr lang="en-US" altLang="zh-CN" sz="2200" b="1" dirty="0">
              <a:solidFill>
                <a:srgbClr val="29239D"/>
              </a:solidFill>
              <a:latin typeface="微软雅黑" pitchFamily="34" charset="-122"/>
              <a:ea typeface="微软雅黑" pitchFamily="34" charset="-122"/>
            </a:endParaRPr>
          </a:p>
          <a:p>
            <a:pPr marL="489719" lvl="1">
              <a:lnSpc>
                <a:spcPct val="125000"/>
              </a:lnSpc>
              <a:buFont typeface="Arial" pitchFamily="34" charset="0"/>
              <a:buChar char="•"/>
            </a:pPr>
            <a:r>
              <a:rPr lang="zh-CN" altLang="en-US" sz="1500" b="1" u="sng" dirty="0">
                <a:effectLst>
                  <a:outerShdw blurRad="38100" dist="38100" dir="2700000" algn="tl">
                    <a:srgbClr val="000000">
                      <a:alpha val="43137"/>
                    </a:srgbClr>
                  </a:outerShdw>
                </a:effectLst>
                <a:latin typeface="微软雅黑" pitchFamily="34" charset="-122"/>
                <a:ea typeface="微软雅黑" pitchFamily="34" charset="-122"/>
              </a:rPr>
              <a:t>管理维护</a:t>
            </a:r>
            <a:r>
              <a:rPr lang="zh-CN" altLang="en-US" sz="1500" dirty="0">
                <a:latin typeface="微软雅黑" pitchFamily="34" charset="-122"/>
                <a:ea typeface="微软雅黑" pitchFamily="34" charset="-122"/>
              </a:rPr>
              <a:t>提供服务启动停止和节点上线离线功能</a:t>
            </a:r>
          </a:p>
          <a:p>
            <a:pPr marL="489719" lvl="1">
              <a:lnSpc>
                <a:spcPct val="125000"/>
              </a:lnSpc>
              <a:buFont typeface="Arial" pitchFamily="34" charset="0"/>
              <a:buChar char="•"/>
            </a:pPr>
            <a:r>
              <a:rPr lang="zh-CN" altLang="en-US" sz="1500" b="1" u="sng" dirty="0">
                <a:effectLst>
                  <a:outerShdw blurRad="38100" dist="38100" dir="2700000" algn="tl">
                    <a:srgbClr val="000000">
                      <a:alpha val="43137"/>
                    </a:srgbClr>
                  </a:outerShdw>
                </a:effectLst>
                <a:latin typeface="微软雅黑" pitchFamily="34" charset="-122"/>
                <a:ea typeface="微软雅黑" pitchFamily="34" charset="-122"/>
              </a:rPr>
              <a:t>文件系统管理</a:t>
            </a:r>
            <a:r>
              <a:rPr lang="zh-CN" altLang="en-US" sz="1500" dirty="0">
                <a:latin typeface="微软雅黑" pitchFamily="34" charset="-122"/>
                <a:ea typeface="微软雅黑" pitchFamily="34" charset="-122"/>
              </a:rPr>
              <a:t>提供文件系统查询、文件系统创建、文件系统删除功能</a:t>
            </a:r>
          </a:p>
          <a:p>
            <a:pPr marL="489719" lvl="1">
              <a:lnSpc>
                <a:spcPct val="125000"/>
              </a:lnSpc>
              <a:buFont typeface="Arial" pitchFamily="34" charset="0"/>
              <a:buChar char="•"/>
            </a:pPr>
            <a:r>
              <a:rPr lang="zh-CN" altLang="en-US" sz="1500" b="1" u="sng" dirty="0">
                <a:effectLst>
                  <a:outerShdw blurRad="38100" dist="38100" dir="2700000" algn="tl">
                    <a:srgbClr val="000000">
                      <a:alpha val="43137"/>
                    </a:srgbClr>
                  </a:outerShdw>
                </a:effectLst>
                <a:latin typeface="微软雅黑" pitchFamily="34" charset="-122"/>
                <a:ea typeface="微软雅黑" pitchFamily="34" charset="-122"/>
              </a:rPr>
              <a:t>客户端管理</a:t>
            </a:r>
            <a:r>
              <a:rPr lang="zh-CN" altLang="en-US" sz="1500" dirty="0">
                <a:latin typeface="微软雅黑" pitchFamily="34" charset="-122"/>
                <a:ea typeface="微软雅黑" pitchFamily="34" charset="-122"/>
              </a:rPr>
              <a:t>提供客户端查询、增加删除客户端以及修改客户端功能</a:t>
            </a:r>
          </a:p>
          <a:p>
            <a:pPr marL="489719" lvl="1">
              <a:lnSpc>
                <a:spcPct val="125000"/>
              </a:lnSpc>
              <a:buFont typeface="Arial" pitchFamily="34" charset="0"/>
              <a:buChar char="•"/>
            </a:pPr>
            <a:r>
              <a:rPr lang="zh-CN" altLang="en-US" sz="1500" b="1" u="sng" dirty="0">
                <a:effectLst>
                  <a:outerShdw blurRad="38100" dist="38100" dir="2700000" algn="tl">
                    <a:srgbClr val="000000">
                      <a:alpha val="43137"/>
                    </a:srgbClr>
                  </a:outerShdw>
                </a:effectLst>
                <a:latin typeface="微软雅黑" pitchFamily="34" charset="-122"/>
                <a:ea typeface="微软雅黑" pitchFamily="34" charset="-122"/>
              </a:rPr>
              <a:t>安装配置</a:t>
            </a:r>
            <a:r>
              <a:rPr lang="zh-CN" altLang="en-US" sz="1500" dirty="0">
                <a:latin typeface="微软雅黑" pitchFamily="34" charset="-122"/>
                <a:ea typeface="微软雅黑" pitchFamily="34" charset="-122"/>
              </a:rPr>
              <a:t>为管理员提供系统的安装卸载、节点扩容删除、系统升级、数据删除、数据磁盘增加删除、配置修改、配置备份恢复功能</a:t>
            </a:r>
            <a:endParaRPr lang="en-US" altLang="zh-CN" sz="1500" dirty="0">
              <a:latin typeface="微软雅黑" pitchFamily="34" charset="-122"/>
              <a:ea typeface="微软雅黑" pitchFamily="34" charset="-122"/>
            </a:endParaRPr>
          </a:p>
          <a:p>
            <a:pPr marL="489719" lvl="1">
              <a:lnSpc>
                <a:spcPct val="125000"/>
              </a:lnSpc>
              <a:buFont typeface="Arial" pitchFamily="34" charset="0"/>
              <a:buChar char="•"/>
            </a:pPr>
            <a:r>
              <a:rPr lang="zh-CN" altLang="en-US" sz="1500" b="1" u="sng" dirty="0">
                <a:effectLst>
                  <a:outerShdw blurRad="38100" dist="38100" dir="2700000" algn="tl">
                    <a:srgbClr val="000000">
                      <a:alpha val="43137"/>
                    </a:srgbClr>
                  </a:outerShdw>
                </a:effectLst>
                <a:latin typeface="微软雅黑" pitchFamily="34" charset="-122"/>
                <a:ea typeface="微软雅黑" pitchFamily="34" charset="-122"/>
              </a:rPr>
              <a:t>监控管理</a:t>
            </a:r>
            <a:r>
              <a:rPr lang="zh-CN" altLang="en-US" sz="1500" dirty="0">
                <a:latin typeface="微软雅黑" pitchFamily="34" charset="-122"/>
                <a:ea typeface="微软雅黑" pitchFamily="34" charset="-122"/>
              </a:rPr>
              <a:t>提供元数据服务器、数据服务器、缓存服务器子系统，以及并行文件系统、存储系统的监控</a:t>
            </a:r>
          </a:p>
        </p:txBody>
      </p:sp>
      <p:pic>
        <p:nvPicPr>
          <p:cNvPr id="6" name="Picture 7"/>
          <p:cNvPicPr>
            <a:picLocks noChangeAspect="1" noChangeArrowheads="1"/>
          </p:cNvPicPr>
          <p:nvPr/>
        </p:nvPicPr>
        <p:blipFill>
          <a:blip r:embed="rId2" cstate="print"/>
          <a:srcRect/>
          <a:stretch>
            <a:fillRect/>
          </a:stretch>
        </p:blipFill>
        <p:spPr bwMode="auto">
          <a:xfrm>
            <a:off x="4442399" y="966841"/>
            <a:ext cx="4701601" cy="1749428"/>
          </a:xfrm>
          <a:prstGeom prst="rect">
            <a:avLst/>
          </a:prstGeom>
          <a:noFill/>
          <a:ln w="9525">
            <a:noFill/>
            <a:miter lim="800000"/>
            <a:headEnd/>
            <a:tailEnd/>
          </a:ln>
          <a:effectLst/>
        </p:spPr>
      </p:pic>
      <p:pic>
        <p:nvPicPr>
          <p:cNvPr id="7" name="Picture 6"/>
          <p:cNvPicPr>
            <a:picLocks noChangeAspect="1" noChangeArrowheads="1"/>
          </p:cNvPicPr>
          <p:nvPr/>
        </p:nvPicPr>
        <p:blipFill>
          <a:blip r:embed="rId3" cstate="print"/>
          <a:srcRect/>
          <a:stretch>
            <a:fillRect/>
          </a:stretch>
        </p:blipFill>
        <p:spPr bwMode="auto">
          <a:xfrm>
            <a:off x="4442399" y="2429594"/>
            <a:ext cx="4536032" cy="2360072"/>
          </a:xfrm>
          <a:prstGeom prst="rect">
            <a:avLst/>
          </a:prstGeom>
          <a:noFill/>
          <a:ln w="9525">
            <a:noFill/>
            <a:miter lim="800000"/>
            <a:headEnd/>
            <a:tailEnd/>
          </a:ln>
          <a:effectLst/>
        </p:spPr>
      </p:pic>
      <p:pic>
        <p:nvPicPr>
          <p:cNvPr id="9" name="图片 8"/>
          <p:cNvPicPr/>
          <p:nvPr/>
        </p:nvPicPr>
        <p:blipFill>
          <a:blip r:embed="rId4" cstate="print"/>
          <a:stretch>
            <a:fillRect/>
          </a:stretch>
        </p:blipFill>
        <p:spPr>
          <a:xfrm>
            <a:off x="4572000" y="4789666"/>
            <a:ext cx="4406431" cy="1663670"/>
          </a:xfrm>
          <a:prstGeom prst="rect">
            <a:avLst/>
          </a:prstGeom>
        </p:spPr>
      </p:pic>
    </p:spTree>
    <p:extLst>
      <p:ext uri="{BB962C8B-B14F-4D97-AF65-F5344CB8AC3E}">
        <p14:creationId xmlns:p14="http://schemas.microsoft.com/office/powerpoint/2010/main" val="342880527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endParaRPr lang="en-US" altLang="zh-C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endParaRPr lang="en-US" altLang="zh-C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zh-CN"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虚拟</a:t>
            </a:r>
            <a:r>
              <a:rPr lang="zh-CN"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世界的</a:t>
            </a:r>
            <a:r>
              <a:rPr lang="zh-CN" alt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本质？？？</a:t>
            </a:r>
          </a:p>
          <a:p>
            <a:pPr marL="0" indent="0" algn="ctr">
              <a:buNone/>
            </a:pPr>
            <a:endParaRPr lang="en-US" altLang="zh-C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文本占位符 2"/>
          <p:cNvSpPr>
            <a:spLocks noGrp="1"/>
          </p:cNvSpPr>
          <p:nvPr>
            <p:ph type="body" sz="quarter" idx="13"/>
          </p:nvPr>
        </p:nvSpPr>
        <p:spPr/>
        <p:txBody>
          <a:bodyPr/>
          <a:lstStyle/>
          <a:p>
            <a:r>
              <a:rPr lang="zh-CN" altLang="en-US" dirty="0" smtClean="0"/>
              <a:t>畅想虚拟世界</a:t>
            </a:r>
            <a:endParaRPr lang="zh-CN" altLang="en-US" dirty="0"/>
          </a:p>
        </p:txBody>
      </p:sp>
    </p:spTree>
    <p:extLst>
      <p:ext uri="{BB962C8B-B14F-4D97-AF65-F5344CB8AC3E}">
        <p14:creationId xmlns:p14="http://schemas.microsoft.com/office/powerpoint/2010/main" val="28240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ParaStor200副本.jpg"/>
          <p:cNvPicPr>
            <a:picLocks noChangeAspect="1"/>
          </p:cNvPicPr>
          <p:nvPr/>
        </p:nvPicPr>
        <p:blipFill>
          <a:blip r:embed="rId3" cstate="print"/>
          <a:stretch>
            <a:fillRect/>
          </a:stretch>
        </p:blipFill>
        <p:spPr>
          <a:xfrm>
            <a:off x="725811" y="1997036"/>
            <a:ext cx="7590605" cy="4888348"/>
          </a:xfrm>
          <a:prstGeom prst="rect">
            <a:avLst/>
          </a:prstGeom>
        </p:spPr>
      </p:pic>
      <p:sp>
        <p:nvSpPr>
          <p:cNvPr id="4" name="Content Placeholder 3"/>
          <p:cNvSpPr>
            <a:spLocks noGrp="1"/>
          </p:cNvSpPr>
          <p:nvPr>
            <p:ph sz="quarter" idx="12"/>
          </p:nvPr>
        </p:nvSpPr>
        <p:spPr>
          <a:xfrm>
            <a:off x="467544" y="1012506"/>
            <a:ext cx="8208912" cy="5440830"/>
          </a:xfrm>
        </p:spPr>
        <p:txBody>
          <a:bodyPr lIns="82936" tIns="41468" rIns="82936" bIns="41468"/>
          <a:lstStyle/>
          <a:p>
            <a:pPr marL="342731" indent="-342731">
              <a:lnSpc>
                <a:spcPct val="150000"/>
              </a:lnSpc>
              <a:buSzPct val="100000"/>
              <a:buFont typeface="Wingdings" pitchFamily="2" charset="2"/>
              <a:buChar char="l"/>
              <a:defRPr/>
            </a:pPr>
            <a:r>
              <a:rPr lang="zh-CN" altLang="en-US" dirty="0">
                <a:solidFill>
                  <a:srgbClr val="0070C0"/>
                </a:solidFill>
              </a:rPr>
              <a:t>采用</a:t>
            </a:r>
            <a:r>
              <a:rPr lang="en-US" altLang="zh-CN" dirty="0">
                <a:solidFill>
                  <a:srgbClr val="0070C0"/>
                </a:solidFill>
              </a:rPr>
              <a:t>ParaStor200</a:t>
            </a:r>
            <a:r>
              <a:rPr lang="zh-CN" altLang="en-US" dirty="0">
                <a:solidFill>
                  <a:srgbClr val="0070C0"/>
                </a:solidFill>
              </a:rPr>
              <a:t>并行存储系统提供</a:t>
            </a:r>
            <a:r>
              <a:rPr lang="en-US" altLang="zh-CN" dirty="0">
                <a:solidFill>
                  <a:srgbClr val="0070C0"/>
                </a:solidFill>
              </a:rPr>
              <a:t>16PB</a:t>
            </a:r>
            <a:r>
              <a:rPr lang="zh-CN" altLang="en-US" dirty="0">
                <a:solidFill>
                  <a:srgbClr val="0070C0"/>
                </a:solidFill>
              </a:rPr>
              <a:t>海量存储空</a:t>
            </a:r>
            <a:r>
              <a:rPr lang="zh-CN" altLang="en-US" dirty="0" smtClean="0">
                <a:solidFill>
                  <a:srgbClr val="0070C0"/>
                </a:solidFill>
              </a:rPr>
              <a:t>间</a:t>
            </a:r>
            <a:endParaRPr lang="en-US" altLang="zh-CN" dirty="0">
              <a:solidFill>
                <a:srgbClr val="0070C0"/>
              </a:solidFill>
            </a:endParaRPr>
          </a:p>
          <a:p>
            <a:pPr marL="799705" lvl="1" indent="-342731">
              <a:lnSpc>
                <a:spcPct val="150000"/>
              </a:lnSpc>
              <a:buSzPct val="100000"/>
              <a:buFont typeface="Wingdings" pitchFamily="2" charset="2"/>
              <a:buChar char="n"/>
              <a:defRPr/>
            </a:pPr>
            <a:r>
              <a:rPr kumimoji="1" lang="zh-CN" altLang="en-US" sz="1600" dirty="0"/>
              <a:t>满足华南高性能计算用户动态多变、高性能的存储资源需求</a:t>
            </a:r>
            <a:endParaRPr kumimoji="1" lang="en-US" altLang="zh-CN" sz="1600" dirty="0"/>
          </a:p>
          <a:p>
            <a:pPr marL="799705" lvl="1" indent="-342731">
              <a:lnSpc>
                <a:spcPct val="150000"/>
              </a:lnSpc>
              <a:buSzPct val="100000"/>
              <a:buFont typeface="Wingdings" pitchFamily="2" charset="2"/>
              <a:buChar char="n"/>
              <a:defRPr/>
            </a:pPr>
            <a:r>
              <a:rPr kumimoji="1" lang="zh-CN" altLang="en-US" sz="1600" dirty="0"/>
              <a:t>为每位深圳市民配置</a:t>
            </a:r>
            <a:r>
              <a:rPr kumimoji="1" lang="en-US" altLang="zh-CN" sz="1600" dirty="0"/>
              <a:t>200GB</a:t>
            </a:r>
            <a:r>
              <a:rPr kumimoji="1" lang="zh-CN" altLang="en-US" sz="1600" dirty="0"/>
              <a:t>云盘空间</a:t>
            </a:r>
            <a:endParaRPr kumimoji="1" lang="en-US" altLang="zh-CN" sz="1600" dirty="0"/>
          </a:p>
          <a:p>
            <a:pPr marL="799705" lvl="1" indent="-342731">
              <a:lnSpc>
                <a:spcPct val="150000"/>
              </a:lnSpc>
              <a:buSzPct val="100000"/>
              <a:buFont typeface="Wingdings" pitchFamily="2" charset="2"/>
              <a:buChar char="n"/>
              <a:defRPr/>
            </a:pPr>
            <a:r>
              <a:rPr kumimoji="1" lang="zh-CN" altLang="en-US" sz="1600" dirty="0"/>
              <a:t>深圳智能交通流量控制系统</a:t>
            </a:r>
            <a:endParaRPr kumimoji="1" lang="en-US" altLang="zh-CN" sz="1600" dirty="0"/>
          </a:p>
        </p:txBody>
      </p:sp>
      <p:sp>
        <p:nvSpPr>
          <p:cNvPr id="3" name="Text Placeholder 2"/>
          <p:cNvSpPr>
            <a:spLocks noGrp="1"/>
          </p:cNvSpPr>
          <p:nvPr>
            <p:ph type="body" sz="quarter" idx="13"/>
          </p:nvPr>
        </p:nvSpPr>
        <p:spPr>
          <a:xfrm>
            <a:off x="428596" y="357189"/>
            <a:ext cx="7343961" cy="571482"/>
          </a:xfrm>
        </p:spPr>
        <p:txBody>
          <a:bodyPr lIns="82936" tIns="41468" rIns="82936" bIns="41468"/>
          <a:lstStyle/>
          <a:p>
            <a:r>
              <a:rPr lang="zh-CN" altLang="en-US" sz="3300" dirty="0">
                <a:solidFill>
                  <a:schemeClr val="tx1">
                    <a:lumMod val="75000"/>
                    <a:lumOff val="25000"/>
                  </a:schemeClr>
                </a:solidFill>
                <a:latin typeface="Times New Roman" pitchFamily="18" charset="0"/>
                <a:cs typeface="Times New Roman" pitchFamily="18" charset="0"/>
              </a:rPr>
              <a:t>深圳超算中心：“星云”云存储系统</a:t>
            </a:r>
          </a:p>
        </p:txBody>
      </p:sp>
      <p:sp>
        <p:nvSpPr>
          <p:cNvPr id="7" name="AutoShape 24"/>
          <p:cNvSpPr>
            <a:spLocks noChangeArrowheads="1"/>
          </p:cNvSpPr>
          <p:nvPr/>
        </p:nvSpPr>
        <p:spPr bwMode="auto">
          <a:xfrm>
            <a:off x="5878350" y="1147244"/>
            <a:ext cx="3877361" cy="2624458"/>
          </a:xfrm>
          <a:prstGeom prst="irregularSeal2">
            <a:avLst/>
          </a:prstGeom>
          <a:solidFill>
            <a:srgbClr val="C00000"/>
          </a:solidFill>
          <a:ln w="19050">
            <a:solidFill>
              <a:srgbClr val="C00000"/>
            </a:solidFill>
            <a:miter lim="800000"/>
            <a:headEnd/>
            <a:tailEnd/>
          </a:ln>
        </p:spPr>
        <p:txBody>
          <a:bodyPr lIns="0" tIns="50316" rIns="0" bIns="50316" anchor="ctr"/>
          <a:lstStyle/>
          <a:p>
            <a:pPr algn="ctr">
              <a:spcBef>
                <a:spcPct val="0"/>
              </a:spcBef>
              <a:buFontTx/>
              <a:buNone/>
            </a:pPr>
            <a:r>
              <a:rPr lang="zh-CN" altLang="en-US" dirty="0" smtClean="0">
                <a:solidFill>
                  <a:schemeClr val="bg1"/>
                </a:solidFill>
                <a:latin typeface="微软雅黑" pitchFamily="34" charset="-122"/>
                <a:ea typeface="微软雅黑" pitchFamily="34" charset="-122"/>
              </a:rPr>
              <a:t>单系统容量</a:t>
            </a:r>
            <a:r>
              <a:rPr lang="en-US" altLang="zh-CN" dirty="0" smtClean="0">
                <a:solidFill>
                  <a:schemeClr val="bg1"/>
                </a:solidFill>
                <a:latin typeface="微软雅黑" pitchFamily="34" charset="-122"/>
                <a:ea typeface="微软雅黑" pitchFamily="34" charset="-122"/>
              </a:rPr>
              <a:t>16PB!</a:t>
            </a:r>
          </a:p>
          <a:p>
            <a:pPr algn="ctr">
              <a:spcBef>
                <a:spcPct val="0"/>
              </a:spcBef>
              <a:buFontTx/>
              <a:buNone/>
            </a:pPr>
            <a:r>
              <a:rPr lang="zh-CN" altLang="en-US" dirty="0" smtClean="0">
                <a:solidFill>
                  <a:schemeClr val="bg1"/>
                </a:solidFill>
                <a:latin typeface="微软雅黑" pitchFamily="34" charset="-122"/>
                <a:ea typeface="微软雅黑" pitchFamily="34" charset="-122"/>
              </a:rPr>
              <a:t>目前国内最大</a:t>
            </a:r>
            <a:r>
              <a:rPr lang="zh-CN" altLang="en-US" sz="2400" dirty="0">
                <a:solidFill>
                  <a:schemeClr val="bg1"/>
                </a:solidFill>
                <a:latin typeface="微软雅黑" pitchFamily="34" charset="-122"/>
                <a:ea typeface="微软雅黑" pitchFamily="34" charset="-122"/>
              </a:rPr>
              <a:t>！</a:t>
            </a:r>
          </a:p>
        </p:txBody>
      </p:sp>
    </p:spTree>
    <p:extLst>
      <p:ext uri="{BB962C8B-B14F-4D97-AF65-F5344CB8AC3E}">
        <p14:creationId xmlns:p14="http://schemas.microsoft.com/office/powerpoint/2010/main" val="12654273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内容占位符 1"/>
          <p:cNvSpPr>
            <a:spLocks noGrp="1"/>
          </p:cNvSpPr>
          <p:nvPr>
            <p:ph sz="quarter" idx="12"/>
          </p:nvPr>
        </p:nvSpPr>
        <p:spPr bwMode="auto">
          <a:xfrm>
            <a:off x="825500" y="4500563"/>
            <a:ext cx="7032625" cy="19526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000" dirty="0" smtClean="0"/>
              <a:t>监控信息统计分析系统</a:t>
            </a:r>
            <a:endParaRPr lang="en-US" altLang="zh-CN" sz="2000" dirty="0" smtClean="0"/>
          </a:p>
          <a:p>
            <a:pPr eaLnBrk="1" hangingPunct="1"/>
            <a:r>
              <a:rPr lang="zh-CN" altLang="en-US" sz="2000" dirty="0" smtClean="0"/>
              <a:t>音视频检索</a:t>
            </a:r>
            <a:r>
              <a:rPr lang="en-US" altLang="zh-CN" sz="2000" dirty="0" smtClean="0"/>
              <a:t>、</a:t>
            </a:r>
            <a:r>
              <a:rPr lang="zh-CN" altLang="en-US" sz="2000" dirty="0" smtClean="0"/>
              <a:t>处理系统</a:t>
            </a:r>
            <a:endParaRPr lang="en-US" altLang="zh-CN" sz="2000" dirty="0" smtClean="0"/>
          </a:p>
          <a:p>
            <a:pPr eaLnBrk="1" hangingPunct="1"/>
            <a:r>
              <a:rPr lang="zh-CN" altLang="en-US" sz="2000" dirty="0" smtClean="0"/>
              <a:t>海量短文本检索系统</a:t>
            </a:r>
            <a:endParaRPr lang="en-US" altLang="zh-CN" sz="2000" dirty="0" smtClean="0"/>
          </a:p>
          <a:p>
            <a:pPr eaLnBrk="1" hangingPunct="1"/>
            <a:r>
              <a:rPr lang="zh-CN" altLang="en-US" sz="2000" dirty="0" smtClean="0"/>
              <a:t>移动互联网业务分析系统</a:t>
            </a:r>
            <a:endParaRPr lang="en-US" altLang="zh-CN" sz="2000" dirty="0" smtClean="0"/>
          </a:p>
          <a:p>
            <a:pPr eaLnBrk="1" hangingPunct="1"/>
            <a:r>
              <a:rPr lang="zh-CN" altLang="en-US" sz="2000" dirty="0" smtClean="0"/>
              <a:t>跨业务系统的行为跟踪系统</a:t>
            </a:r>
          </a:p>
        </p:txBody>
      </p:sp>
      <p:sp>
        <p:nvSpPr>
          <p:cNvPr id="3" name="文本占位符 2"/>
          <p:cNvSpPr>
            <a:spLocks noGrp="1"/>
          </p:cNvSpPr>
          <p:nvPr>
            <p:ph type="body" sz="quarter" idx="13"/>
          </p:nvPr>
        </p:nvSpPr>
        <p:spPr>
          <a:xfrm>
            <a:off x="428625" y="357188"/>
            <a:ext cx="5072063" cy="571500"/>
          </a:xfrm>
        </p:spPr>
        <p:txBody>
          <a:bodyPr/>
          <a:lstStyle/>
          <a:p>
            <a:pPr eaLnBrk="1" fontAlgn="auto" hangingPunct="1">
              <a:spcAft>
                <a:spcPts val="0"/>
              </a:spcAft>
              <a:defRPr/>
            </a:pPr>
            <a:r>
              <a:rPr lang="en-US" altLang="zh-CN" dirty="0" err="1" smtClean="0"/>
              <a:t>XData</a:t>
            </a:r>
            <a:r>
              <a:rPr lang="zh-CN" altLang="en-US" dirty="0" smtClean="0"/>
              <a:t>海量数据处理平台</a:t>
            </a:r>
            <a:endParaRPr lang="zh-CN" altLang="en-US" dirty="0"/>
          </a:p>
        </p:txBody>
      </p:sp>
      <p:pic>
        <p:nvPicPr>
          <p:cNvPr id="32772" name="图片 4"/>
          <p:cNvPicPr>
            <a:picLocks noChangeAspect="1" noChangeArrowheads="1"/>
          </p:cNvPicPr>
          <p:nvPr/>
        </p:nvPicPr>
        <p:blipFill>
          <a:blip r:embed="rId3"/>
          <a:srcRect/>
          <a:stretch>
            <a:fillRect/>
          </a:stretch>
        </p:blipFill>
        <p:spPr bwMode="auto">
          <a:xfrm>
            <a:off x="928688" y="1214438"/>
            <a:ext cx="6429375" cy="3071812"/>
          </a:xfrm>
          <a:prstGeom prst="rect">
            <a:avLst/>
          </a:prstGeom>
          <a:noFill/>
          <a:ln w="9525">
            <a:noFill/>
            <a:miter lim="800000"/>
            <a:headEnd/>
            <a:tailEnd/>
          </a:ln>
        </p:spPr>
      </p:pic>
    </p:spTree>
    <p:extLst>
      <p:ext uri="{BB962C8B-B14F-4D97-AF65-F5344CB8AC3E}">
        <p14:creationId xmlns:p14="http://schemas.microsoft.com/office/powerpoint/2010/main" val="22766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992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sz="quarter" idx="12"/>
            <p:extLst>
              <p:ext uri="{D42A27DB-BD31-4B8C-83A1-F6EECF244321}">
                <p14:modId xmlns:p14="http://schemas.microsoft.com/office/powerpoint/2010/main" val="740017230"/>
              </p:ext>
            </p:extLst>
          </p:nvPr>
        </p:nvGraphicFramePr>
        <p:xfrm>
          <a:off x="541089" y="1988840"/>
          <a:ext cx="8207375" cy="252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a:xfrm>
            <a:off x="428625" y="357188"/>
            <a:ext cx="6375623" cy="571500"/>
          </a:xfrm>
        </p:spPr>
        <p:txBody>
          <a:bodyPr/>
          <a:lstStyle/>
          <a:p>
            <a:r>
              <a:rPr lang="zh-CN" altLang="en-US" dirty="0" smtClean="0"/>
              <a:t>畅想虚拟的世界</a:t>
            </a:r>
            <a:endParaRPr lang="en-US" altLang="zh-CN" dirty="0"/>
          </a:p>
        </p:txBody>
      </p:sp>
      <p:sp>
        <p:nvSpPr>
          <p:cNvPr id="5" name="矩形 4"/>
          <p:cNvSpPr/>
          <p:nvPr/>
        </p:nvSpPr>
        <p:spPr>
          <a:xfrm>
            <a:off x="539552" y="1628800"/>
            <a:ext cx="5256584" cy="70788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a:r>
              <a:rPr lang="zh-CN" altLang="zh-C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从电影开始说起</a:t>
            </a:r>
            <a:r>
              <a:rPr lang="en-US" altLang="zh-C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zh-CN" altLang="zh-CN"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1340768"/>
            <a:ext cx="8229600" cy="5143500"/>
          </a:xfrm>
          <a:prstGeom prst="rect">
            <a:avLst/>
          </a:prstGeom>
        </p:spPr>
      </p:pic>
    </p:spTree>
    <p:extLst>
      <p:ext uri="{BB962C8B-B14F-4D97-AF65-F5344CB8AC3E}">
        <p14:creationId xmlns:p14="http://schemas.microsoft.com/office/powerpoint/2010/main" val="12766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endParaRPr lang="en-US" altLang="zh-C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虚拟世界</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的</a:t>
            </a:r>
            <a:r>
              <a:rPr lang="zh-CN"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基础</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zh-CN"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altLang="zh-C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n-US" altLang="zh-CN"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en-US" altLang="zh-CN"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lgn="ctr">
              <a:buNone/>
            </a:pPr>
            <a:r>
              <a:rPr lang="zh-CN"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承载信息的存储介质</a:t>
            </a:r>
            <a:endParaRPr lang="zh-CN" alt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文本占位符 2"/>
          <p:cNvSpPr>
            <a:spLocks noGrp="1"/>
          </p:cNvSpPr>
          <p:nvPr>
            <p:ph type="body" sz="quarter" idx="13"/>
          </p:nvPr>
        </p:nvSpPr>
        <p:spPr/>
        <p:txBody>
          <a:bodyPr/>
          <a:lstStyle/>
          <a:p>
            <a:r>
              <a:rPr lang="zh-CN" altLang="en-US" dirty="0" smtClean="0"/>
              <a:t>畅想虚拟世界</a:t>
            </a:r>
            <a:endParaRPr lang="zh-CN" altLang="en-US" dirty="0"/>
          </a:p>
        </p:txBody>
      </p:sp>
    </p:spTree>
    <p:extLst>
      <p:ext uri="{BB962C8B-B14F-4D97-AF65-F5344CB8AC3E}">
        <p14:creationId xmlns:p14="http://schemas.microsoft.com/office/powerpoint/2010/main" val="10018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wipe(down)">
                                      <p:cBhvr>
                                        <p:cTn id="13" dur="580">
                                          <p:stCondLst>
                                            <p:cond delay="0"/>
                                          </p:stCondLst>
                                        </p:cTn>
                                        <p:tgtEl>
                                          <p:spTgt spid="2">
                                            <p:txEl>
                                              <p:pRg st="5" end="5"/>
                                            </p:txEl>
                                          </p:spTgt>
                                        </p:tgtEl>
                                      </p:cBhvr>
                                    </p:animEffect>
                                    <p:anim calcmode="lin" valueType="num">
                                      <p:cBhvr>
                                        <p:cTn id="14" dur="1822" tmFilter="0,0; 0.14,0.36; 0.43,0.73; 0.71,0.91; 1.0,1.0">
                                          <p:stCondLst>
                                            <p:cond delay="0"/>
                                          </p:stCondLst>
                                        </p:cTn>
                                        <p:tgtEl>
                                          <p:spTgt spid="2">
                                            <p:txEl>
                                              <p:pRg st="5" end="5"/>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xEl>
                                              <p:pRg st="5" end="5"/>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xEl>
                                              <p:pRg st="5" end="5"/>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xEl>
                                              <p:pRg st="5" end="5"/>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xEl>
                                              <p:pRg st="5" end="5"/>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xEl>
                                              <p:pRg st="5" end="5"/>
                                            </p:txEl>
                                          </p:spTgt>
                                        </p:tgtEl>
                                      </p:cBhvr>
                                      <p:to x="100000" y="60000"/>
                                    </p:animScale>
                                    <p:animScale>
                                      <p:cBhvr>
                                        <p:cTn id="20" dur="166" decel="50000">
                                          <p:stCondLst>
                                            <p:cond delay="676"/>
                                          </p:stCondLst>
                                        </p:cTn>
                                        <p:tgtEl>
                                          <p:spTgt spid="2">
                                            <p:txEl>
                                              <p:pRg st="5" end="5"/>
                                            </p:txEl>
                                          </p:spTgt>
                                        </p:tgtEl>
                                      </p:cBhvr>
                                      <p:to x="100000" y="100000"/>
                                    </p:animScale>
                                    <p:animScale>
                                      <p:cBhvr>
                                        <p:cTn id="21" dur="26">
                                          <p:stCondLst>
                                            <p:cond delay="1312"/>
                                          </p:stCondLst>
                                        </p:cTn>
                                        <p:tgtEl>
                                          <p:spTgt spid="2">
                                            <p:txEl>
                                              <p:pRg st="5" end="5"/>
                                            </p:txEl>
                                          </p:spTgt>
                                        </p:tgtEl>
                                      </p:cBhvr>
                                      <p:to x="100000" y="80000"/>
                                    </p:animScale>
                                    <p:animScale>
                                      <p:cBhvr>
                                        <p:cTn id="22" dur="166" decel="50000">
                                          <p:stCondLst>
                                            <p:cond delay="1338"/>
                                          </p:stCondLst>
                                        </p:cTn>
                                        <p:tgtEl>
                                          <p:spTgt spid="2">
                                            <p:txEl>
                                              <p:pRg st="5" end="5"/>
                                            </p:txEl>
                                          </p:spTgt>
                                        </p:tgtEl>
                                      </p:cBhvr>
                                      <p:to x="100000" y="100000"/>
                                    </p:animScale>
                                    <p:animScale>
                                      <p:cBhvr>
                                        <p:cTn id="23" dur="26">
                                          <p:stCondLst>
                                            <p:cond delay="1642"/>
                                          </p:stCondLst>
                                        </p:cTn>
                                        <p:tgtEl>
                                          <p:spTgt spid="2">
                                            <p:txEl>
                                              <p:pRg st="5" end="5"/>
                                            </p:txEl>
                                          </p:spTgt>
                                        </p:tgtEl>
                                      </p:cBhvr>
                                      <p:to x="100000" y="90000"/>
                                    </p:animScale>
                                    <p:animScale>
                                      <p:cBhvr>
                                        <p:cTn id="24" dur="166" decel="50000">
                                          <p:stCondLst>
                                            <p:cond delay="1668"/>
                                          </p:stCondLst>
                                        </p:cTn>
                                        <p:tgtEl>
                                          <p:spTgt spid="2">
                                            <p:txEl>
                                              <p:pRg st="5" end="5"/>
                                            </p:txEl>
                                          </p:spTgt>
                                        </p:tgtEl>
                                      </p:cBhvr>
                                      <p:to x="100000" y="100000"/>
                                    </p:animScale>
                                    <p:animScale>
                                      <p:cBhvr>
                                        <p:cTn id="25" dur="26">
                                          <p:stCondLst>
                                            <p:cond delay="1808"/>
                                          </p:stCondLst>
                                        </p:cTn>
                                        <p:tgtEl>
                                          <p:spTgt spid="2">
                                            <p:txEl>
                                              <p:pRg st="5" end="5"/>
                                            </p:txEl>
                                          </p:spTgt>
                                        </p:tgtEl>
                                      </p:cBhvr>
                                      <p:to x="100000" y="95000"/>
                                    </p:animScale>
                                    <p:animScale>
                                      <p:cBhvr>
                                        <p:cTn id="26" dur="166" decel="50000">
                                          <p:stCondLst>
                                            <p:cond delay="1834"/>
                                          </p:stCondLst>
                                        </p:cTn>
                                        <p:tgtEl>
                                          <p:spTgt spid="2">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971600" y="2636912"/>
            <a:ext cx="7272807" cy="2376264"/>
          </a:xfrm>
        </p:spPr>
        <p:txBody>
          <a:bodyPr/>
          <a:lstStyle/>
          <a:p>
            <a:pPr lvl="0"/>
            <a:r>
              <a:rPr lang="zh-CN" altLang="zh-CN" dirty="0"/>
              <a:t>虚拟天文台数据模型</a:t>
            </a:r>
          </a:p>
        </p:txBody>
      </p:sp>
    </p:spTree>
    <p:extLst>
      <p:ext uri="{BB962C8B-B14F-4D97-AF65-F5344CB8AC3E}">
        <p14:creationId xmlns:p14="http://schemas.microsoft.com/office/powerpoint/2010/main" val="1124462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r>
              <a:rPr lang="zh-CN" altLang="en-US" sz="2000" dirty="0" smtClean="0"/>
              <a:t>在</a:t>
            </a:r>
            <a:r>
              <a:rPr lang="zh-CN" altLang="en-US" sz="2000" dirty="0"/>
              <a:t>天文学中对整个天区进行观测、普查称为巡天。利用伽马射线巡天、</a:t>
            </a:r>
            <a:r>
              <a:rPr lang="en-US" altLang="zh-CN" sz="2000" dirty="0"/>
              <a:t>X</a:t>
            </a:r>
            <a:r>
              <a:rPr lang="zh-CN" altLang="en-US" sz="2000" dirty="0"/>
              <a:t>射线巡天、紫外巡天、光学巡天、红外巡天和射电巡天所得到的观测数据，用适当的方法对数据进行统一规范的整理、归档，便可以构成一个全波段的数字虚拟天空；而根据用户要求获得某个天区的各类数据，就仿佛是在使用一架虚拟的天文望远镜；如果再根据科学研究的要求开发出功能强大的计算工具、统计分析工具和数据挖掘工具，就相当于拥有了虚拟的各种探测设备。</a:t>
            </a:r>
          </a:p>
        </p:txBody>
      </p:sp>
      <p:sp>
        <p:nvSpPr>
          <p:cNvPr id="3" name="文本占位符 2"/>
          <p:cNvSpPr>
            <a:spLocks noGrp="1"/>
          </p:cNvSpPr>
          <p:nvPr>
            <p:ph type="body" sz="quarter" idx="13"/>
          </p:nvPr>
        </p:nvSpPr>
        <p:spPr/>
        <p:txBody>
          <a:bodyPr/>
          <a:lstStyle/>
          <a:p>
            <a:r>
              <a:rPr lang="zh-CN" altLang="en-US" dirty="0" smtClean="0"/>
              <a:t>虚拟天文台定义</a:t>
            </a:r>
            <a:endParaRPr lang="zh-CN" altLang="en-US" dirty="0"/>
          </a:p>
        </p:txBody>
      </p:sp>
    </p:spTree>
    <p:extLst>
      <p:ext uri="{BB962C8B-B14F-4D97-AF65-F5344CB8AC3E}">
        <p14:creationId xmlns:p14="http://schemas.microsoft.com/office/powerpoint/2010/main" val="4137073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pPr lvl="0"/>
            <a:r>
              <a:rPr lang="zh-CN" altLang="zh-CN" dirty="0"/>
              <a:t>虚拟天文台</a:t>
            </a:r>
            <a:r>
              <a:rPr lang="zh-CN" altLang="zh-CN" dirty="0" smtClean="0"/>
              <a:t>数据模型</a:t>
            </a:r>
            <a:endParaRPr lang="zh-CN" altLang="zh-CN" dirty="0"/>
          </a:p>
        </p:txBody>
      </p:sp>
      <p:pic>
        <p:nvPicPr>
          <p:cNvPr id="8" name="内容占位符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197585" y="1196975"/>
            <a:ext cx="6758791" cy="5256213"/>
          </a:xfrm>
        </p:spPr>
      </p:pic>
    </p:spTree>
    <p:extLst>
      <p:ext uri="{BB962C8B-B14F-4D97-AF65-F5344CB8AC3E}">
        <p14:creationId xmlns:p14="http://schemas.microsoft.com/office/powerpoint/2010/main" val="137113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Sug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Sugon</Template>
  <TotalTime>1145</TotalTime>
  <Words>1932</Words>
  <Application>Microsoft Office PowerPoint</Application>
  <PresentationFormat>全屏显示(4:3)</PresentationFormat>
  <Paragraphs>384</Paragraphs>
  <Slides>42</Slides>
  <Notes>25</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Sugon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luchuan</dc:creator>
  <cp:lastModifiedBy>用户47</cp:lastModifiedBy>
  <cp:revision>289</cp:revision>
  <dcterms:created xsi:type="dcterms:W3CDTF">2012-09-25T10:52:00Z</dcterms:created>
  <dcterms:modified xsi:type="dcterms:W3CDTF">2012-12-02T16:35:09Z</dcterms:modified>
</cp:coreProperties>
</file>