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0" r:id="rId4"/>
    <p:sldId id="272" r:id="rId5"/>
    <p:sldId id="273" r:id="rId6"/>
    <p:sldId id="274" r:id="rId7"/>
    <p:sldId id="257" r:id="rId8"/>
    <p:sldId id="258" r:id="rId9"/>
    <p:sldId id="259" r:id="rId10"/>
    <p:sldId id="260" r:id="rId11"/>
    <p:sldId id="277" r:id="rId12"/>
    <p:sldId id="278" r:id="rId13"/>
    <p:sldId id="276" r:id="rId14"/>
    <p:sldId id="275" r:id="rId15"/>
    <p:sldId id="263" r:id="rId16"/>
    <p:sldId id="264" r:id="rId17"/>
    <p:sldId id="265" r:id="rId18"/>
    <p:sldId id="267" r:id="rId19"/>
    <p:sldId id="268" r:id="rId20"/>
    <p:sldId id="266" r:id="rId21"/>
    <p:sldId id="269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85" d="100"/>
          <a:sy n="85" d="100"/>
        </p:scale>
        <p:origin x="-7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B2E8A8-3A71-4B42-A68A-83929E306D92}" type="datetimeFigureOut">
              <a:rPr lang="zh-CN" altLang="en-US" smtClean="0"/>
              <a:pPr/>
              <a:t>2012/11/29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D85026-8862-4476-B0F9-E1548C681C1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昆明理工大学天文信息技术实验室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太阳光学图像处理的进展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6021288"/>
            <a:ext cx="7406640" cy="72008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季凯帆 冯松 邓辉  王锋</a:t>
            </a:r>
            <a:endParaRPr lang="en-US" altLang="zh-CN" dirty="0" smtClean="0"/>
          </a:p>
          <a:p>
            <a:r>
              <a:rPr lang="en-US" altLang="zh-CN" dirty="0" smtClean="0"/>
              <a:t>2012 11</a:t>
            </a:r>
            <a:endParaRPr lang="zh-CN" altLang="en-US" dirty="0"/>
          </a:p>
        </p:txBody>
      </p:sp>
      <p:pic>
        <p:nvPicPr>
          <p:cNvPr id="4" name="图片 3" descr="l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6588224" cy="3465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sunspo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6660232" cy="35902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sunspot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95238" cy="3704762"/>
          </a:xfrm>
        </p:spPr>
      </p:pic>
      <p:pic>
        <p:nvPicPr>
          <p:cNvPr id="5" name="图片 4" descr="sunspot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2442" y="0"/>
            <a:ext cx="5491558" cy="3888432"/>
          </a:xfrm>
          <a:prstGeom prst="rect">
            <a:avLst/>
          </a:prstGeom>
        </p:spPr>
      </p:pic>
      <p:pic>
        <p:nvPicPr>
          <p:cNvPr id="7" name="图片 6" descr="sunspo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2668" y="3933056"/>
            <a:ext cx="2765691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Kaifan\Desktop\Documents\My Fetion file\773131411\66c1b7eb0cf62ba536b1189360a5b02c.pn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197333" cy="591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2649" y="548680"/>
            <a:ext cx="1216921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w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29340" cy="6326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Kaifan\AppData\Roaming\Fetion\418402799\temp\571b545c98ca451e33e47921ddf2660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558646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Correlation Tracking</a:t>
            </a:r>
            <a:endParaRPr lang="zh-CN" altLang="en-US" dirty="0"/>
          </a:p>
        </p:txBody>
      </p:sp>
      <p:pic>
        <p:nvPicPr>
          <p:cNvPr id="4" name="内容占位符 3" descr="A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618402" cy="4824536"/>
          </a:xfrm>
        </p:spPr>
      </p:pic>
      <p:pic>
        <p:nvPicPr>
          <p:cNvPr id="5" name="图片 4" descr="A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600400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11654" y="-1379606"/>
            <a:ext cx="7520692" cy="95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全日面</a:t>
            </a:r>
            <a:r>
              <a:rPr lang="en-US" altLang="zh-CN" dirty="0" err="1" smtClean="0"/>
              <a:t>Halpha</a:t>
            </a:r>
            <a:r>
              <a:rPr lang="zh-CN" altLang="en-US" dirty="0" smtClean="0"/>
              <a:t>图像质量评价</a:t>
            </a:r>
            <a:endParaRPr lang="zh-CN" altLang="en-US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802456" cy="31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2492896"/>
            <a:ext cx="44209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3657917" cy="2989312"/>
          </a:xfrm>
          <a:noFill/>
          <a:ln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501008"/>
            <a:ext cx="349566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3" y="0"/>
            <a:ext cx="3672409" cy="300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3" y="0"/>
            <a:ext cx="3635897" cy="29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501007"/>
            <a:ext cx="3491880" cy="26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260493" cy="2664530"/>
          </a:xfrm>
          <a:noFill/>
          <a:ln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20434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3204351" cy="26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12976"/>
            <a:ext cx="315542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212976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6255" y="3212976"/>
            <a:ext cx="3137745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太阳光学图像处理</a:t>
            </a:r>
            <a:endParaRPr lang="en-US" altLang="zh-CN" dirty="0" smtClean="0"/>
          </a:p>
          <a:p>
            <a:r>
              <a:rPr lang="zh-CN" altLang="en-US" dirty="0" smtClean="0"/>
              <a:t>太阳射电数据处理</a:t>
            </a:r>
            <a:endParaRPr lang="en-US" altLang="zh-CN" dirty="0" smtClean="0"/>
          </a:p>
          <a:p>
            <a:r>
              <a:rPr lang="zh-CN" altLang="en-US" dirty="0" smtClean="0"/>
              <a:t>云计算和云存储</a:t>
            </a:r>
            <a:endParaRPr lang="en-US" altLang="zh-CN" dirty="0" smtClean="0"/>
          </a:p>
          <a:p>
            <a:r>
              <a:rPr lang="zh-CN" altLang="en-US" dirty="0" smtClean="0"/>
              <a:t>远程观测和望远镜控制</a:t>
            </a:r>
            <a:endParaRPr lang="en-US" altLang="zh-CN" dirty="0" smtClean="0"/>
          </a:p>
          <a:p>
            <a:r>
              <a:rPr lang="en-US" altLang="zh-CN" dirty="0" smtClean="0"/>
              <a:t>CCD</a:t>
            </a:r>
          </a:p>
          <a:p>
            <a:r>
              <a:rPr lang="zh-CN" altLang="en-US" smtClean="0"/>
              <a:t>。。。。。。。。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88640"/>
            <a:ext cx="2739408" cy="2700000"/>
          </a:xfrm>
          <a:noFill/>
          <a:ln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2727172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188640"/>
            <a:ext cx="272717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141662"/>
            <a:ext cx="2727165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272716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140968"/>
            <a:ext cx="285823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光球亮点的分割</a:t>
            </a:r>
            <a:endParaRPr lang="zh-CN" altLang="en-US" dirty="0"/>
          </a:p>
        </p:txBody>
      </p:sp>
      <p:pic>
        <p:nvPicPr>
          <p:cNvPr id="4099" name="Picture 3" descr="C:\Users\Kaifan\Desktop\Documents\My Fetion file\773131411\910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00000" cy="3600000"/>
          </a:xfrm>
          <a:prstGeom prst="rect">
            <a:avLst/>
          </a:prstGeom>
          <a:noFill/>
        </p:spPr>
      </p:pic>
      <p:pic>
        <p:nvPicPr>
          <p:cNvPr id="6" name="Picture 2" descr="C:\Users\Kaifan\Desktop\Documents\My Fetion file\773131411\91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7192"/>
            <a:ext cx="449999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1" name="Picture 3" descr="C:\Users\Kaifan\Desktop\Documents\My Fetion file\773131411\9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499999" cy="3600000"/>
          </a:xfrm>
          <a:prstGeom prst="rect">
            <a:avLst/>
          </a:prstGeom>
          <a:noFill/>
        </p:spPr>
      </p:pic>
      <p:pic>
        <p:nvPicPr>
          <p:cNvPr id="7172" name="Picture 4" descr="C:\Users\Kaifan\Desktop\Documents\My Fetion file\773131411\900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17" y="1772816"/>
            <a:ext cx="4499999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米粒的分割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02869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302869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302869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3856856"/>
            <a:ext cx="302869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2474" y="3933057"/>
            <a:ext cx="2912014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3600000" cy="341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"/>
            <a:ext cx="3600000" cy="342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3352801"/>
            <a:ext cx="3600000" cy="342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352801"/>
            <a:ext cx="3600000" cy="342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994122"/>
          </a:xfrm>
        </p:spPr>
        <p:txBody>
          <a:bodyPr/>
          <a:lstStyle/>
          <a:p>
            <a:r>
              <a:rPr lang="zh-CN" altLang="en-US" dirty="0" smtClean="0"/>
              <a:t>黑子的分割</a:t>
            </a:r>
            <a:endParaRPr lang="zh-CN" altLang="en-US" dirty="0"/>
          </a:p>
        </p:txBody>
      </p:sp>
      <p:pic>
        <p:nvPicPr>
          <p:cNvPr id="6" name="内容占位符 5" descr="s10.50.25-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888432" cy="2548880"/>
          </a:xfrm>
        </p:spPr>
      </p:pic>
      <p:pic>
        <p:nvPicPr>
          <p:cNvPr id="7" name="图片 6" descr="s10.50.25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211960" cy="2952328"/>
          </a:xfrm>
          <a:prstGeom prst="rect">
            <a:avLst/>
          </a:prstGeom>
        </p:spPr>
      </p:pic>
      <p:pic>
        <p:nvPicPr>
          <p:cNvPr id="8" name="图片 7" descr="s10.50.25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4248472" cy="2808312"/>
          </a:xfrm>
          <a:prstGeom prst="rect">
            <a:avLst/>
          </a:prstGeom>
        </p:spPr>
      </p:pic>
      <p:pic>
        <p:nvPicPr>
          <p:cNvPr id="9" name="图片 8" descr="s10.50.2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980728"/>
            <a:ext cx="4392488" cy="285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s20.50.1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18226" y="2122742"/>
            <a:ext cx="2924943" cy="4961395"/>
          </a:xfrm>
        </p:spPr>
      </p:pic>
      <p:pic>
        <p:nvPicPr>
          <p:cNvPr id="5" name="图片 4" descr="s20.50.1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25159" y="-581457"/>
            <a:ext cx="2832719" cy="4804962"/>
          </a:xfrm>
          <a:prstGeom prst="rect">
            <a:avLst/>
          </a:prstGeom>
        </p:spPr>
      </p:pic>
      <p:pic>
        <p:nvPicPr>
          <p:cNvPr id="6" name="图片 5" descr="s20.50.1-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77625" y="-572961"/>
            <a:ext cx="2808313" cy="4763563"/>
          </a:xfrm>
          <a:prstGeom prst="rect">
            <a:avLst/>
          </a:prstGeom>
        </p:spPr>
      </p:pic>
      <p:pic>
        <p:nvPicPr>
          <p:cNvPr id="7" name="图片 6" descr="s20.50.1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38562" y="2158308"/>
            <a:ext cx="2822777" cy="4788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s20.50.25-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8523" y="-487401"/>
            <a:ext cx="3438929" cy="4355976"/>
          </a:xfrm>
        </p:spPr>
      </p:pic>
      <p:pic>
        <p:nvPicPr>
          <p:cNvPr id="5" name="图片 4" descr="s20.50.25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48662" y="2814182"/>
            <a:ext cx="3407116" cy="4680520"/>
          </a:xfrm>
          <a:prstGeom prst="rect">
            <a:avLst/>
          </a:prstGeom>
        </p:spPr>
      </p:pic>
      <p:pic>
        <p:nvPicPr>
          <p:cNvPr id="6" name="图片 5" descr="s20.50.25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7200" y="2971800"/>
            <a:ext cx="3429000" cy="4343400"/>
          </a:xfrm>
          <a:prstGeom prst="rect">
            <a:avLst/>
          </a:prstGeom>
        </p:spPr>
      </p:pic>
      <p:pic>
        <p:nvPicPr>
          <p:cNvPr id="8" name="图片 7" descr="s20.50.2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82339" y="-570379"/>
            <a:ext cx="346775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586</TotalTime>
  <Words>54</Words>
  <Application>Microsoft Office PowerPoint</Application>
  <PresentationFormat>全屏显示(4:3)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夏至</vt:lpstr>
      <vt:lpstr>昆明理工大学天文信息技术实验室 太阳光学图像处理的进展</vt:lpstr>
      <vt:lpstr>幻灯片 2</vt:lpstr>
      <vt:lpstr>光球亮点的分割</vt:lpstr>
      <vt:lpstr>幻灯片 4</vt:lpstr>
      <vt:lpstr>米粒的分割</vt:lpstr>
      <vt:lpstr>幻灯片 6</vt:lpstr>
      <vt:lpstr>黑子的分割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Local Correlation Tracking</vt:lpstr>
      <vt:lpstr>幻灯片 16</vt:lpstr>
      <vt:lpstr>全日面Halpha图像质量评价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太阳光学图像处理的进展</dc:title>
  <dc:creator>Kaifan</dc:creator>
  <cp:lastModifiedBy>Kaifan</cp:lastModifiedBy>
  <cp:revision>11</cp:revision>
  <dcterms:created xsi:type="dcterms:W3CDTF">2012-11-15T03:22:51Z</dcterms:created>
  <dcterms:modified xsi:type="dcterms:W3CDTF">2012-11-29T05:54:14Z</dcterms:modified>
</cp:coreProperties>
</file>