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8"/>
  </p:notesMasterIdLst>
  <p:sldIdLst>
    <p:sldId id="303" r:id="rId2"/>
    <p:sldId id="270" r:id="rId3"/>
    <p:sldId id="288" r:id="rId4"/>
    <p:sldId id="310" r:id="rId5"/>
    <p:sldId id="328" r:id="rId6"/>
    <p:sldId id="329" r:id="rId7"/>
    <p:sldId id="336" r:id="rId8"/>
    <p:sldId id="323" r:id="rId9"/>
    <p:sldId id="304" r:id="rId10"/>
    <p:sldId id="308" r:id="rId11"/>
    <p:sldId id="325" r:id="rId12"/>
    <p:sldId id="337" r:id="rId13"/>
    <p:sldId id="311" r:id="rId14"/>
    <p:sldId id="332" r:id="rId15"/>
    <p:sldId id="335" r:id="rId16"/>
    <p:sldId id="330" r:id="rId17"/>
    <p:sldId id="301" r:id="rId18"/>
    <p:sldId id="333" r:id="rId19"/>
    <p:sldId id="334" r:id="rId20"/>
    <p:sldId id="293" r:id="rId21"/>
    <p:sldId id="316" r:id="rId22"/>
    <p:sldId id="313" r:id="rId23"/>
    <p:sldId id="292" r:id="rId24"/>
    <p:sldId id="314" r:id="rId25"/>
    <p:sldId id="306" r:id="rId26"/>
    <p:sldId id="307" r:id="rId27"/>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4995"/>
    <a:srgbClr val="C9981D"/>
    <a:srgbClr val="3E8CE2"/>
    <a:srgbClr val="2077D9"/>
    <a:srgbClr val="174994"/>
    <a:srgbClr val="2F5B9F"/>
    <a:srgbClr val="2776AB"/>
    <a:srgbClr val="557F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中度样式 3 - 强调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中度样式 4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主题样式 1 - 强调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主题样式 1 - 强调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38B1855-1B75-4FBE-930C-398BA8C253C6}" styleName="主题样式 2 - 强调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8D230F3-CF80-4859-8CE7-A43EE81993B5}" styleName="浅色样式 1 - 强调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浅色样式 1 - 强调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2583" autoAdjust="0"/>
  </p:normalViewPr>
  <p:slideViewPr>
    <p:cSldViewPr snapToGrid="0" showGuides="1">
      <p:cViewPr varScale="1">
        <p:scale>
          <a:sx n="42" d="100"/>
          <a:sy n="42" d="100"/>
        </p:scale>
        <p:origin x="1604" y="40"/>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26DFDC-1667-4B6C-98D6-D8336416CE5D}" type="doc">
      <dgm:prSet loTypeId="urn:microsoft.com/office/officeart/2005/8/layout/hierarchy4" loCatId="hierarchy" qsTypeId="urn:microsoft.com/office/officeart/2005/8/quickstyle/simple1" qsCatId="simple" csTypeId="urn:microsoft.com/office/officeart/2005/8/colors/accent1_3" csCatId="accent1" phldr="1"/>
      <dgm:spPr/>
      <dgm:t>
        <a:bodyPr/>
        <a:lstStyle/>
        <a:p>
          <a:endParaRPr lang="zh-CN" altLang="en-US"/>
        </a:p>
      </dgm:t>
    </dgm:pt>
    <dgm:pt modelId="{B48AAEAB-D25A-4235-B643-C9CDB3CE40B2}">
      <dgm:prSet phldrT="[文本]" custT="1"/>
      <dgm:spPr>
        <a:xfrm>
          <a:off x="0" y="0"/>
          <a:ext cx="9655938" cy="752590"/>
        </a:xfrm>
        <a:prstGeom prst="roundRect">
          <a:avLst>
            <a:gd name="adj" fmla="val 10000"/>
          </a:avLst>
        </a:prstGeom>
        <a:solidFill>
          <a:srgbClr val="4472C4">
            <a:shade val="8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zh-CN" altLang="en-US" sz="2800" b="1" baseline="0" dirty="0">
              <a:solidFill>
                <a:sysClr val="window" lastClr="FFFFFF"/>
              </a:solidFill>
              <a:latin typeface="Times New Roman" panose="02020603050405020304" pitchFamily="18" charset="0"/>
              <a:ea typeface="宋体" panose="02010600030101010101" pitchFamily="2" charset="-122"/>
              <a:cs typeface="+mn-cs"/>
            </a:rPr>
            <a:t>多个低功耗并行存储设备</a:t>
          </a:r>
        </a:p>
      </dgm:t>
    </dgm:pt>
    <dgm:pt modelId="{FB1794D4-CD8D-4EA0-8442-58A5A1BE2FE3}" type="parTrans" cxnId="{D343A447-BBF9-4FCA-B033-1DC2FA2136AD}">
      <dgm:prSet/>
      <dgm:spPr/>
      <dgm:t>
        <a:bodyPr/>
        <a:lstStyle/>
        <a:p>
          <a:endParaRPr lang="zh-CN" altLang="en-US"/>
        </a:p>
      </dgm:t>
    </dgm:pt>
    <dgm:pt modelId="{4B2D6E23-F66B-4082-BC63-2024481B8B83}" type="sibTrans" cxnId="{D343A447-BBF9-4FCA-B033-1DC2FA2136AD}">
      <dgm:prSet/>
      <dgm:spPr/>
      <dgm:t>
        <a:bodyPr/>
        <a:lstStyle/>
        <a:p>
          <a:endParaRPr lang="zh-CN" altLang="en-US"/>
        </a:p>
      </dgm:t>
    </dgm:pt>
    <dgm:pt modelId="{38A6AF36-800D-4E9F-A725-BD4AF24E272F}">
      <dgm:prSet phldrT="[文本]" custT="1"/>
      <dgm:spPr>
        <a:xfrm>
          <a:off x="1108" y="912422"/>
          <a:ext cx="3088911" cy="752590"/>
        </a:xfrm>
        <a:prstGeom prst="roundRect">
          <a:avLst>
            <a:gd name="adj" fmla="val 10000"/>
          </a:avLst>
        </a:prstGeom>
        <a:solidFill>
          <a:srgbClr val="4472C4">
            <a:tint val="99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zh-CN" altLang="en-US" sz="2400" b="1" dirty="0">
              <a:solidFill>
                <a:sysClr val="window" lastClr="FFFFFF"/>
              </a:solidFill>
              <a:latin typeface="Times New Roman" panose="02020603050405020304" pitchFamily="18" charset="0"/>
              <a:ea typeface="宋体" panose="02010600030101010101" pitchFamily="2" charset="-122"/>
              <a:cs typeface="+mn-cs"/>
            </a:rPr>
            <a:t>部署安装</a:t>
          </a:r>
        </a:p>
      </dgm:t>
    </dgm:pt>
    <dgm:pt modelId="{5F2E8A31-FD5A-4E13-A5A1-C83A7A5DC0A6}" type="parTrans" cxnId="{4E3EAA70-3B1A-4BF7-9AAF-518B4D7E8AFE}">
      <dgm:prSet/>
      <dgm:spPr/>
      <dgm:t>
        <a:bodyPr/>
        <a:lstStyle/>
        <a:p>
          <a:endParaRPr lang="zh-CN" altLang="en-US"/>
        </a:p>
      </dgm:t>
    </dgm:pt>
    <dgm:pt modelId="{1BA9E354-65DA-40F1-B7C8-62FE0CD04BBA}" type="sibTrans" cxnId="{4E3EAA70-3B1A-4BF7-9AAF-518B4D7E8AFE}">
      <dgm:prSet/>
      <dgm:spPr/>
      <dgm:t>
        <a:bodyPr/>
        <a:lstStyle/>
        <a:p>
          <a:endParaRPr lang="zh-CN" altLang="en-US"/>
        </a:p>
      </dgm:t>
    </dgm:pt>
    <dgm:pt modelId="{00541750-5145-4A12-BC00-C4AB839FA1A0}">
      <dgm:prSet phldrT="[文本]"/>
      <dgm:spPr>
        <a:xfrm>
          <a:off x="1108" y="1822938"/>
          <a:ext cx="3088911" cy="752590"/>
        </a:xfrm>
        <a:prstGeom prst="roundRect">
          <a:avLst>
            <a:gd name="adj" fmla="val 10000"/>
          </a:avLst>
        </a:prstGeom>
        <a:solidFill>
          <a:srgbClr val="3E8CE2"/>
        </a:solidFill>
        <a:ln w="12700" cap="flat" cmpd="sng" algn="ctr">
          <a:solidFill>
            <a:sysClr val="window" lastClr="FFFFFF">
              <a:hueOff val="0"/>
              <a:satOff val="0"/>
              <a:lumOff val="0"/>
              <a:alphaOff val="0"/>
            </a:sysClr>
          </a:solidFill>
          <a:prstDash val="solid"/>
          <a:miter lim="800000"/>
        </a:ln>
        <a:effectLst/>
      </dgm:spPr>
      <dgm:t>
        <a:bodyPr/>
        <a:lstStyle/>
        <a:p>
          <a:pPr>
            <a:buNone/>
          </a:pPr>
          <a:r>
            <a:rPr lang="zh-CN" altLang="en-US" b="1" dirty="0">
              <a:solidFill>
                <a:sysClr val="window" lastClr="FFFFFF"/>
              </a:solidFill>
              <a:latin typeface="Times New Roman" panose="02020603050405020304" pitchFamily="18" charset="0"/>
              <a:ea typeface="宋体" panose="02010600030101010101" pitchFamily="2" charset="-122"/>
              <a:cs typeface="+mn-cs"/>
            </a:rPr>
            <a:t>每套</a:t>
          </a:r>
          <a:r>
            <a:rPr lang="en-US" altLang="zh-CN" b="1" dirty="0" err="1">
              <a:solidFill>
                <a:sysClr val="window" lastClr="FFFFFF"/>
              </a:solidFill>
              <a:latin typeface="Times New Roman" panose="02020603050405020304" pitchFamily="18" charset="0"/>
              <a:ea typeface="宋体" panose="02010600030101010101" pitchFamily="2" charset="-122"/>
              <a:cs typeface="+mn-cs"/>
            </a:rPr>
            <a:t>BeeGFS</a:t>
          </a:r>
          <a:r>
            <a:rPr lang="zh-CN" altLang="en-US" b="1" dirty="0">
              <a:solidFill>
                <a:sysClr val="window" lastClr="FFFFFF"/>
              </a:solidFill>
              <a:latin typeface="Times New Roman" panose="02020603050405020304" pitchFamily="18" charset="0"/>
              <a:ea typeface="宋体" panose="02010600030101010101" pitchFamily="2" charset="-122"/>
              <a:cs typeface="+mn-cs"/>
            </a:rPr>
            <a:t>有多个服务</a:t>
          </a:r>
        </a:p>
      </dgm:t>
    </dgm:pt>
    <dgm:pt modelId="{3DF98309-9EA7-4A5A-94F0-B91ED996CC07}" type="parTrans" cxnId="{2313F562-9D41-40F7-B0B8-C663FA579881}">
      <dgm:prSet/>
      <dgm:spPr/>
      <dgm:t>
        <a:bodyPr/>
        <a:lstStyle/>
        <a:p>
          <a:endParaRPr lang="zh-CN" altLang="en-US"/>
        </a:p>
      </dgm:t>
    </dgm:pt>
    <dgm:pt modelId="{B996E741-52C3-4BDF-8E09-548C97C46EF1}" type="sibTrans" cxnId="{2313F562-9D41-40F7-B0B8-C663FA579881}">
      <dgm:prSet/>
      <dgm:spPr/>
      <dgm:t>
        <a:bodyPr/>
        <a:lstStyle/>
        <a:p>
          <a:endParaRPr lang="zh-CN" altLang="en-US"/>
        </a:p>
      </dgm:t>
    </dgm:pt>
    <dgm:pt modelId="{582E9B46-1B98-44DF-8001-317F3FCC3D1E}">
      <dgm:prSet phldrT="[文本]" custT="1"/>
      <dgm:spPr>
        <a:xfrm>
          <a:off x="3341793" y="912422"/>
          <a:ext cx="6307558" cy="752590"/>
        </a:xfrm>
        <a:prstGeom prst="roundRect">
          <a:avLst>
            <a:gd name="adj" fmla="val 10000"/>
          </a:avLst>
        </a:prstGeom>
        <a:solidFill>
          <a:srgbClr val="4472C4">
            <a:tint val="99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zh-CN" altLang="en-US" sz="2400" b="1" dirty="0">
              <a:solidFill>
                <a:sysClr val="window" lastClr="FFFFFF"/>
              </a:solidFill>
              <a:latin typeface="Times New Roman" panose="02020603050405020304" pitchFamily="18" charset="0"/>
              <a:ea typeface="宋体" panose="02010600030101010101" pitchFamily="2" charset="-122"/>
              <a:cs typeface="+mn-cs"/>
            </a:rPr>
            <a:t>运维管理</a:t>
          </a:r>
        </a:p>
      </dgm:t>
    </dgm:pt>
    <dgm:pt modelId="{49E683FC-98B7-49D1-979C-5FB2C14F739D}" type="parTrans" cxnId="{DC9C66CD-CA72-4829-96AF-D064773A46B3}">
      <dgm:prSet/>
      <dgm:spPr/>
      <dgm:t>
        <a:bodyPr/>
        <a:lstStyle/>
        <a:p>
          <a:endParaRPr lang="zh-CN" altLang="en-US"/>
        </a:p>
      </dgm:t>
    </dgm:pt>
    <dgm:pt modelId="{CF9C9D2F-B8B7-4E8C-BED2-428DE0C3217C}" type="sibTrans" cxnId="{DC9C66CD-CA72-4829-96AF-D064773A46B3}">
      <dgm:prSet/>
      <dgm:spPr/>
      <dgm:t>
        <a:bodyPr/>
        <a:lstStyle/>
        <a:p>
          <a:endParaRPr lang="zh-CN" altLang="en-US"/>
        </a:p>
      </dgm:t>
    </dgm:pt>
    <dgm:pt modelId="{A7E0D7F1-0120-48C3-A779-750221B60FBA}">
      <dgm:prSet phldrT="[文本]" custT="1"/>
      <dgm:spPr>
        <a:xfrm>
          <a:off x="3349488" y="1822938"/>
          <a:ext cx="3088911" cy="752590"/>
        </a:xfrm>
        <a:prstGeom prst="roundRect">
          <a:avLst>
            <a:gd name="adj" fmla="val 10000"/>
          </a:avLst>
        </a:prstGeom>
        <a:solidFill>
          <a:srgbClr val="3E8CE2"/>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altLang="zh-CN" sz="2000" b="1" dirty="0">
              <a:solidFill>
                <a:sysClr val="window" lastClr="FFFFFF"/>
              </a:solidFill>
              <a:latin typeface="Times New Roman" panose="02020603050405020304" pitchFamily="18" charset="0"/>
              <a:ea typeface="宋体" panose="02010600030101010101" pitchFamily="2" charset="-122"/>
              <a:cs typeface="+mn-cs"/>
            </a:rPr>
            <a:t>BeeGFS</a:t>
          </a:r>
          <a:r>
            <a:rPr lang="zh-CN" altLang="en-US" sz="2000" b="1" dirty="0">
              <a:solidFill>
                <a:sysClr val="window" lastClr="FFFFFF"/>
              </a:solidFill>
              <a:latin typeface="Times New Roman" panose="02020603050405020304" pitchFamily="18" charset="0"/>
              <a:ea typeface="宋体" panose="02010600030101010101" pitchFamily="2" charset="-122"/>
              <a:cs typeface="+mn-cs"/>
            </a:rPr>
            <a:t>不具备</a:t>
          </a:r>
          <a:endParaRPr lang="en-US" altLang="zh-CN" sz="2000" b="1" dirty="0">
            <a:solidFill>
              <a:sysClr val="window" lastClr="FFFFFF"/>
            </a:solidFill>
            <a:latin typeface="Times New Roman" panose="02020603050405020304" pitchFamily="18" charset="0"/>
            <a:ea typeface="宋体" panose="02010600030101010101" pitchFamily="2" charset="-122"/>
            <a:cs typeface="+mn-cs"/>
          </a:endParaRPr>
        </a:p>
        <a:p>
          <a:pPr>
            <a:buNone/>
          </a:pPr>
          <a:r>
            <a:rPr lang="zh-CN" altLang="en-US" sz="2000" b="1" dirty="0">
              <a:solidFill>
                <a:sysClr val="window" lastClr="FFFFFF"/>
              </a:solidFill>
              <a:latin typeface="Times New Roman" panose="02020603050405020304" pitchFamily="18" charset="0"/>
              <a:ea typeface="宋体" panose="02010600030101010101" pitchFamily="2" charset="-122"/>
              <a:cs typeface="+mn-cs"/>
            </a:rPr>
            <a:t>全自动故障处理能力</a:t>
          </a:r>
        </a:p>
      </dgm:t>
    </dgm:pt>
    <dgm:pt modelId="{BB640AE7-C3FB-4DE6-80E4-0149C790ED5F}" type="parTrans" cxnId="{9C64D9D0-32DD-4E07-9B4F-613BE670E79C}">
      <dgm:prSet/>
      <dgm:spPr/>
      <dgm:t>
        <a:bodyPr/>
        <a:lstStyle/>
        <a:p>
          <a:endParaRPr lang="zh-CN" altLang="en-US"/>
        </a:p>
      </dgm:t>
    </dgm:pt>
    <dgm:pt modelId="{F2A1538F-8046-448A-AA5D-DF9DE45AD90F}" type="sibTrans" cxnId="{9C64D9D0-32DD-4E07-9B4F-613BE670E79C}">
      <dgm:prSet/>
      <dgm:spPr/>
      <dgm:t>
        <a:bodyPr/>
        <a:lstStyle/>
        <a:p>
          <a:endParaRPr lang="zh-CN" altLang="en-US"/>
        </a:p>
      </dgm:t>
    </dgm:pt>
    <dgm:pt modelId="{A1DB0AED-530B-43B1-8B95-2DDCA094F68F}">
      <dgm:prSet phldrT="[文本]" custT="1"/>
      <dgm:spPr>
        <a:xfrm>
          <a:off x="6568134" y="1822938"/>
          <a:ext cx="3088911" cy="752590"/>
        </a:xfrm>
        <a:prstGeom prst="roundRect">
          <a:avLst>
            <a:gd name="adj" fmla="val 10000"/>
          </a:avLst>
        </a:prstGeom>
        <a:solidFill>
          <a:srgbClr val="3E8CE2"/>
        </a:solidFill>
        <a:ln w="12700" cap="flat" cmpd="sng" algn="ctr">
          <a:solidFill>
            <a:sysClr val="window" lastClr="FFFFFF">
              <a:hueOff val="0"/>
              <a:satOff val="0"/>
              <a:lumOff val="0"/>
              <a:alphaOff val="0"/>
            </a:sysClr>
          </a:solidFill>
          <a:prstDash val="solid"/>
          <a:miter lim="800000"/>
        </a:ln>
        <a:effectLst/>
      </dgm:spPr>
      <dgm:t>
        <a:bodyPr/>
        <a:lstStyle/>
        <a:p>
          <a:pPr>
            <a:buNone/>
          </a:pPr>
          <a:r>
            <a:rPr lang="zh-CN" altLang="en-US" sz="2000" b="1" dirty="0">
              <a:solidFill>
                <a:sysClr val="window" lastClr="FFFFFF"/>
              </a:solidFill>
              <a:latin typeface="Times New Roman" panose="02020603050405020304" pitchFamily="18" charset="0"/>
              <a:ea typeface="宋体" panose="02010600030101010101" pitchFamily="2" charset="-122"/>
              <a:cs typeface="+mn-cs"/>
            </a:rPr>
            <a:t>服务器状态信息</a:t>
          </a:r>
          <a:endParaRPr lang="en-US" altLang="zh-CN" sz="2000" b="1" dirty="0">
            <a:solidFill>
              <a:sysClr val="window" lastClr="FFFFFF"/>
            </a:solidFill>
            <a:latin typeface="Times New Roman" panose="02020603050405020304" pitchFamily="18" charset="0"/>
            <a:ea typeface="宋体" panose="02010600030101010101" pitchFamily="2" charset="-122"/>
            <a:cs typeface="+mn-cs"/>
          </a:endParaRPr>
        </a:p>
        <a:p>
          <a:pPr>
            <a:buNone/>
          </a:pPr>
          <a:r>
            <a:rPr lang="zh-CN" altLang="en-US" sz="2000" b="1" dirty="0">
              <a:solidFill>
                <a:sysClr val="window" lastClr="FFFFFF"/>
              </a:solidFill>
              <a:latin typeface="Times New Roman" panose="02020603050405020304" pitchFamily="18" charset="0"/>
              <a:ea typeface="宋体" panose="02010600030101010101" pitchFamily="2" charset="-122"/>
              <a:cs typeface="+mn-cs"/>
            </a:rPr>
            <a:t>保存在时序数据库，不易查看</a:t>
          </a:r>
        </a:p>
      </dgm:t>
    </dgm:pt>
    <dgm:pt modelId="{AB95FB25-D68C-4D2E-A4EC-9E0DFFB3161B}" type="parTrans" cxnId="{3A139C5C-BF19-43CF-BA63-2EB989539BD1}">
      <dgm:prSet/>
      <dgm:spPr/>
      <dgm:t>
        <a:bodyPr/>
        <a:lstStyle/>
        <a:p>
          <a:endParaRPr lang="zh-CN" altLang="en-US"/>
        </a:p>
      </dgm:t>
    </dgm:pt>
    <dgm:pt modelId="{B279B65D-A957-4D0A-8D57-8A8A8E019CBE}" type="sibTrans" cxnId="{3A139C5C-BF19-43CF-BA63-2EB989539BD1}">
      <dgm:prSet/>
      <dgm:spPr/>
      <dgm:t>
        <a:bodyPr/>
        <a:lstStyle/>
        <a:p>
          <a:endParaRPr lang="zh-CN" altLang="en-US"/>
        </a:p>
      </dgm:t>
    </dgm:pt>
    <dgm:pt modelId="{855BCF43-FCE3-4773-9232-F91AE33B7DE8}" type="pres">
      <dgm:prSet presAssocID="{B126DFDC-1667-4B6C-98D6-D8336416CE5D}" presName="Name0" presStyleCnt="0">
        <dgm:presLayoutVars>
          <dgm:chPref val="1"/>
          <dgm:dir/>
          <dgm:animOne val="branch"/>
          <dgm:animLvl val="lvl"/>
          <dgm:resizeHandles/>
        </dgm:presLayoutVars>
      </dgm:prSet>
      <dgm:spPr/>
    </dgm:pt>
    <dgm:pt modelId="{9BA47C92-D121-4EAD-B327-40BF8B599A7C}" type="pres">
      <dgm:prSet presAssocID="{B48AAEAB-D25A-4235-B643-C9CDB3CE40B2}" presName="vertOne" presStyleCnt="0"/>
      <dgm:spPr/>
    </dgm:pt>
    <dgm:pt modelId="{E16C1877-9DAF-422F-AFD7-7F54C2E9227C}" type="pres">
      <dgm:prSet presAssocID="{B48AAEAB-D25A-4235-B643-C9CDB3CE40B2}" presName="txOne" presStyleLbl="node0" presStyleIdx="0" presStyleCnt="1" custLinFactNeighborX="-143" custLinFactNeighborY="-20162">
        <dgm:presLayoutVars>
          <dgm:chPref val="3"/>
        </dgm:presLayoutVars>
      </dgm:prSet>
      <dgm:spPr/>
    </dgm:pt>
    <dgm:pt modelId="{6EE74237-6E2A-4D54-A785-A0F7FE40CD97}" type="pres">
      <dgm:prSet presAssocID="{B48AAEAB-D25A-4235-B643-C9CDB3CE40B2}" presName="parTransOne" presStyleCnt="0"/>
      <dgm:spPr/>
    </dgm:pt>
    <dgm:pt modelId="{86307F62-FD72-46FC-B931-B03A2B18D4DD}" type="pres">
      <dgm:prSet presAssocID="{B48AAEAB-D25A-4235-B643-C9CDB3CE40B2}" presName="horzOne" presStyleCnt="0"/>
      <dgm:spPr/>
    </dgm:pt>
    <dgm:pt modelId="{3978C0F6-8672-4A86-B2A7-E44782F1DA52}" type="pres">
      <dgm:prSet presAssocID="{38A6AF36-800D-4E9F-A725-BD4AF24E272F}" presName="vertTwo" presStyleCnt="0"/>
      <dgm:spPr/>
    </dgm:pt>
    <dgm:pt modelId="{8179F189-FEE3-465A-9E02-45A1EA893D32}" type="pres">
      <dgm:prSet presAssocID="{38A6AF36-800D-4E9F-A725-BD4AF24E272F}" presName="txTwo" presStyleLbl="node2" presStyleIdx="0" presStyleCnt="2">
        <dgm:presLayoutVars>
          <dgm:chPref val="3"/>
        </dgm:presLayoutVars>
      </dgm:prSet>
      <dgm:spPr/>
    </dgm:pt>
    <dgm:pt modelId="{2B6F04EB-6074-4F54-BBA3-BE47E51C8DFC}" type="pres">
      <dgm:prSet presAssocID="{38A6AF36-800D-4E9F-A725-BD4AF24E272F}" presName="parTransTwo" presStyleCnt="0"/>
      <dgm:spPr/>
    </dgm:pt>
    <dgm:pt modelId="{309A000D-0737-4323-AE33-17CE2A4DF28E}" type="pres">
      <dgm:prSet presAssocID="{38A6AF36-800D-4E9F-A725-BD4AF24E272F}" presName="horzTwo" presStyleCnt="0"/>
      <dgm:spPr/>
    </dgm:pt>
    <dgm:pt modelId="{94D636DA-B7DB-4563-AE8F-D13DF532702B}" type="pres">
      <dgm:prSet presAssocID="{00541750-5145-4A12-BC00-C4AB839FA1A0}" presName="vertThree" presStyleCnt="0"/>
      <dgm:spPr/>
    </dgm:pt>
    <dgm:pt modelId="{57C15207-B2A8-46A4-A0EB-74E18B77E012}" type="pres">
      <dgm:prSet presAssocID="{00541750-5145-4A12-BC00-C4AB839FA1A0}" presName="txThree" presStyleLbl="node3" presStyleIdx="0" presStyleCnt="3" custScaleX="117186">
        <dgm:presLayoutVars>
          <dgm:chPref val="3"/>
        </dgm:presLayoutVars>
      </dgm:prSet>
      <dgm:spPr/>
    </dgm:pt>
    <dgm:pt modelId="{5414BF97-5F70-4714-8B32-18C0EE52E51B}" type="pres">
      <dgm:prSet presAssocID="{00541750-5145-4A12-BC00-C4AB839FA1A0}" presName="horzThree" presStyleCnt="0"/>
      <dgm:spPr/>
    </dgm:pt>
    <dgm:pt modelId="{DAF97428-0E67-43FF-9AB5-2F544734B647}" type="pres">
      <dgm:prSet presAssocID="{1BA9E354-65DA-40F1-B7C8-62FE0CD04BBA}" presName="sibSpaceTwo" presStyleCnt="0"/>
      <dgm:spPr/>
    </dgm:pt>
    <dgm:pt modelId="{0957C0E4-8B88-4F46-A69C-5D0F482EEA33}" type="pres">
      <dgm:prSet presAssocID="{582E9B46-1B98-44DF-8001-317F3FCC3D1E}" presName="vertTwo" presStyleCnt="0"/>
      <dgm:spPr/>
    </dgm:pt>
    <dgm:pt modelId="{302FE7AE-95A8-4DFD-A4F1-F266FAA65C59}" type="pres">
      <dgm:prSet presAssocID="{582E9B46-1B98-44DF-8001-317F3FCC3D1E}" presName="txTwo" presStyleLbl="node2" presStyleIdx="1" presStyleCnt="2" custLinFactNeighborX="-122">
        <dgm:presLayoutVars>
          <dgm:chPref val="3"/>
        </dgm:presLayoutVars>
      </dgm:prSet>
      <dgm:spPr/>
    </dgm:pt>
    <dgm:pt modelId="{4532E2C9-D78B-43FA-A143-E618B4D9035F}" type="pres">
      <dgm:prSet presAssocID="{582E9B46-1B98-44DF-8001-317F3FCC3D1E}" presName="parTransTwo" presStyleCnt="0"/>
      <dgm:spPr/>
    </dgm:pt>
    <dgm:pt modelId="{B87FE2DE-4E85-4265-A488-2C9BB9E92C2A}" type="pres">
      <dgm:prSet presAssocID="{582E9B46-1B98-44DF-8001-317F3FCC3D1E}" presName="horzTwo" presStyleCnt="0"/>
      <dgm:spPr/>
    </dgm:pt>
    <dgm:pt modelId="{AC3D7CD4-2066-4B1F-BD98-9F0A56DC6D47}" type="pres">
      <dgm:prSet presAssocID="{A7E0D7F1-0120-48C3-A779-750221B60FBA}" presName="vertThree" presStyleCnt="0"/>
      <dgm:spPr/>
    </dgm:pt>
    <dgm:pt modelId="{E315D536-372D-4FF5-9C75-24F3C394A6F1}" type="pres">
      <dgm:prSet presAssocID="{A7E0D7F1-0120-48C3-A779-750221B60FBA}" presName="txThree" presStyleLbl="node3" presStyleIdx="1" presStyleCnt="3">
        <dgm:presLayoutVars>
          <dgm:chPref val="3"/>
        </dgm:presLayoutVars>
      </dgm:prSet>
      <dgm:spPr/>
    </dgm:pt>
    <dgm:pt modelId="{E4AACC84-C40E-4AB1-BDBF-80A257E93FC9}" type="pres">
      <dgm:prSet presAssocID="{A7E0D7F1-0120-48C3-A779-750221B60FBA}" presName="horzThree" presStyleCnt="0"/>
      <dgm:spPr/>
    </dgm:pt>
    <dgm:pt modelId="{5012F925-DCBD-445D-8D04-65EDAB669AB8}" type="pres">
      <dgm:prSet presAssocID="{F2A1538F-8046-448A-AA5D-DF9DE45AD90F}" presName="sibSpaceThree" presStyleCnt="0"/>
      <dgm:spPr/>
    </dgm:pt>
    <dgm:pt modelId="{D3386DA6-D2F4-4D5E-BB56-0FF480548675}" type="pres">
      <dgm:prSet presAssocID="{A1DB0AED-530B-43B1-8B95-2DDCA094F68F}" presName="vertThree" presStyleCnt="0"/>
      <dgm:spPr/>
    </dgm:pt>
    <dgm:pt modelId="{FE8E2C58-5F5C-45D5-9EBC-96CA406DE2B2}" type="pres">
      <dgm:prSet presAssocID="{A1DB0AED-530B-43B1-8B95-2DDCA094F68F}" presName="txThree" presStyleLbl="node3" presStyleIdx="2" presStyleCnt="3" custScaleX="143582">
        <dgm:presLayoutVars>
          <dgm:chPref val="3"/>
        </dgm:presLayoutVars>
      </dgm:prSet>
      <dgm:spPr/>
    </dgm:pt>
    <dgm:pt modelId="{D6C98E54-9F75-4938-B883-E48BF49CB250}" type="pres">
      <dgm:prSet presAssocID="{A1DB0AED-530B-43B1-8B95-2DDCA094F68F}" presName="horzThree" presStyleCnt="0"/>
      <dgm:spPr/>
    </dgm:pt>
  </dgm:ptLst>
  <dgm:cxnLst>
    <dgm:cxn modelId="{87C6D835-09FD-48AF-9975-094C9C7DD2B9}" type="presOf" srcId="{A1DB0AED-530B-43B1-8B95-2DDCA094F68F}" destId="{FE8E2C58-5F5C-45D5-9EBC-96CA406DE2B2}" srcOrd="0" destOrd="0" presId="urn:microsoft.com/office/officeart/2005/8/layout/hierarchy4"/>
    <dgm:cxn modelId="{1502F43A-8F54-4D2B-9040-B115A90302D0}" type="presOf" srcId="{A7E0D7F1-0120-48C3-A779-750221B60FBA}" destId="{E315D536-372D-4FF5-9C75-24F3C394A6F1}" srcOrd="0" destOrd="0" presId="urn:microsoft.com/office/officeart/2005/8/layout/hierarchy4"/>
    <dgm:cxn modelId="{3A139C5C-BF19-43CF-BA63-2EB989539BD1}" srcId="{582E9B46-1B98-44DF-8001-317F3FCC3D1E}" destId="{A1DB0AED-530B-43B1-8B95-2DDCA094F68F}" srcOrd="1" destOrd="0" parTransId="{AB95FB25-D68C-4D2E-A4EC-9E0DFFB3161B}" sibTransId="{B279B65D-A957-4D0A-8D57-8A8A8E019CBE}"/>
    <dgm:cxn modelId="{2313F562-9D41-40F7-B0B8-C663FA579881}" srcId="{38A6AF36-800D-4E9F-A725-BD4AF24E272F}" destId="{00541750-5145-4A12-BC00-C4AB839FA1A0}" srcOrd="0" destOrd="0" parTransId="{3DF98309-9EA7-4A5A-94F0-B91ED996CC07}" sibTransId="{B996E741-52C3-4BDF-8E09-548C97C46EF1}"/>
    <dgm:cxn modelId="{D343A447-BBF9-4FCA-B033-1DC2FA2136AD}" srcId="{B126DFDC-1667-4B6C-98D6-D8336416CE5D}" destId="{B48AAEAB-D25A-4235-B643-C9CDB3CE40B2}" srcOrd="0" destOrd="0" parTransId="{FB1794D4-CD8D-4EA0-8442-58A5A1BE2FE3}" sibTransId="{4B2D6E23-F66B-4082-BC63-2024481B8B83}"/>
    <dgm:cxn modelId="{15C1B34D-D42F-41F0-884A-1D0AE7EDB96D}" type="presOf" srcId="{B126DFDC-1667-4B6C-98D6-D8336416CE5D}" destId="{855BCF43-FCE3-4773-9232-F91AE33B7DE8}" srcOrd="0" destOrd="0" presId="urn:microsoft.com/office/officeart/2005/8/layout/hierarchy4"/>
    <dgm:cxn modelId="{4E3EAA70-3B1A-4BF7-9AAF-518B4D7E8AFE}" srcId="{B48AAEAB-D25A-4235-B643-C9CDB3CE40B2}" destId="{38A6AF36-800D-4E9F-A725-BD4AF24E272F}" srcOrd="0" destOrd="0" parTransId="{5F2E8A31-FD5A-4E13-A5A1-C83A7A5DC0A6}" sibTransId="{1BA9E354-65DA-40F1-B7C8-62FE0CD04BBA}"/>
    <dgm:cxn modelId="{0E9B5C85-F5BE-4814-A248-00A68C26FBAF}" type="presOf" srcId="{582E9B46-1B98-44DF-8001-317F3FCC3D1E}" destId="{302FE7AE-95A8-4DFD-A4F1-F266FAA65C59}" srcOrd="0" destOrd="0" presId="urn:microsoft.com/office/officeart/2005/8/layout/hierarchy4"/>
    <dgm:cxn modelId="{D81D05BF-EBE0-45D5-9708-B6776038C58A}" type="presOf" srcId="{38A6AF36-800D-4E9F-A725-BD4AF24E272F}" destId="{8179F189-FEE3-465A-9E02-45A1EA893D32}" srcOrd="0" destOrd="0" presId="urn:microsoft.com/office/officeart/2005/8/layout/hierarchy4"/>
    <dgm:cxn modelId="{DC9C66CD-CA72-4829-96AF-D064773A46B3}" srcId="{B48AAEAB-D25A-4235-B643-C9CDB3CE40B2}" destId="{582E9B46-1B98-44DF-8001-317F3FCC3D1E}" srcOrd="1" destOrd="0" parTransId="{49E683FC-98B7-49D1-979C-5FB2C14F739D}" sibTransId="{CF9C9D2F-B8B7-4E8C-BED2-428DE0C3217C}"/>
    <dgm:cxn modelId="{9C64D9D0-32DD-4E07-9B4F-613BE670E79C}" srcId="{582E9B46-1B98-44DF-8001-317F3FCC3D1E}" destId="{A7E0D7F1-0120-48C3-A779-750221B60FBA}" srcOrd="0" destOrd="0" parTransId="{BB640AE7-C3FB-4DE6-80E4-0149C790ED5F}" sibTransId="{F2A1538F-8046-448A-AA5D-DF9DE45AD90F}"/>
    <dgm:cxn modelId="{AC1962DD-9ED0-4106-A52C-05CA9D8A9F14}" type="presOf" srcId="{00541750-5145-4A12-BC00-C4AB839FA1A0}" destId="{57C15207-B2A8-46A4-A0EB-74E18B77E012}" srcOrd="0" destOrd="0" presId="urn:microsoft.com/office/officeart/2005/8/layout/hierarchy4"/>
    <dgm:cxn modelId="{46CDA0DD-9589-41AB-BBBD-EA7730668A30}" type="presOf" srcId="{B48AAEAB-D25A-4235-B643-C9CDB3CE40B2}" destId="{E16C1877-9DAF-422F-AFD7-7F54C2E9227C}" srcOrd="0" destOrd="0" presId="urn:microsoft.com/office/officeart/2005/8/layout/hierarchy4"/>
    <dgm:cxn modelId="{B5BA2D2A-D8CE-483E-8CC7-A5C7874007F8}" type="presParOf" srcId="{855BCF43-FCE3-4773-9232-F91AE33B7DE8}" destId="{9BA47C92-D121-4EAD-B327-40BF8B599A7C}" srcOrd="0" destOrd="0" presId="urn:microsoft.com/office/officeart/2005/8/layout/hierarchy4"/>
    <dgm:cxn modelId="{5DAE1270-D2F4-40D2-852D-3C8DFB3972A3}" type="presParOf" srcId="{9BA47C92-D121-4EAD-B327-40BF8B599A7C}" destId="{E16C1877-9DAF-422F-AFD7-7F54C2E9227C}" srcOrd="0" destOrd="0" presId="urn:microsoft.com/office/officeart/2005/8/layout/hierarchy4"/>
    <dgm:cxn modelId="{24A20FC5-6B77-4251-BC58-B9B13D25D3A8}" type="presParOf" srcId="{9BA47C92-D121-4EAD-B327-40BF8B599A7C}" destId="{6EE74237-6E2A-4D54-A785-A0F7FE40CD97}" srcOrd="1" destOrd="0" presId="urn:microsoft.com/office/officeart/2005/8/layout/hierarchy4"/>
    <dgm:cxn modelId="{2E6E6832-F76C-44FD-993C-99E2E25CADB9}" type="presParOf" srcId="{9BA47C92-D121-4EAD-B327-40BF8B599A7C}" destId="{86307F62-FD72-46FC-B931-B03A2B18D4DD}" srcOrd="2" destOrd="0" presId="urn:microsoft.com/office/officeart/2005/8/layout/hierarchy4"/>
    <dgm:cxn modelId="{89FC8A57-5EBF-414C-82B9-C01FAF759AFB}" type="presParOf" srcId="{86307F62-FD72-46FC-B931-B03A2B18D4DD}" destId="{3978C0F6-8672-4A86-B2A7-E44782F1DA52}" srcOrd="0" destOrd="0" presId="urn:microsoft.com/office/officeart/2005/8/layout/hierarchy4"/>
    <dgm:cxn modelId="{ABBB7E2A-E39A-4F8D-B2C8-0E41A0A50F2D}" type="presParOf" srcId="{3978C0F6-8672-4A86-B2A7-E44782F1DA52}" destId="{8179F189-FEE3-465A-9E02-45A1EA893D32}" srcOrd="0" destOrd="0" presId="urn:microsoft.com/office/officeart/2005/8/layout/hierarchy4"/>
    <dgm:cxn modelId="{B012F418-AE92-4E39-A38A-2C5797B5168B}" type="presParOf" srcId="{3978C0F6-8672-4A86-B2A7-E44782F1DA52}" destId="{2B6F04EB-6074-4F54-BBA3-BE47E51C8DFC}" srcOrd="1" destOrd="0" presId="urn:microsoft.com/office/officeart/2005/8/layout/hierarchy4"/>
    <dgm:cxn modelId="{C5C75415-89FF-40F3-BB99-FF5EDA81B111}" type="presParOf" srcId="{3978C0F6-8672-4A86-B2A7-E44782F1DA52}" destId="{309A000D-0737-4323-AE33-17CE2A4DF28E}" srcOrd="2" destOrd="0" presId="urn:microsoft.com/office/officeart/2005/8/layout/hierarchy4"/>
    <dgm:cxn modelId="{E7E8AB8C-F16E-4117-A8D8-9514DA88C501}" type="presParOf" srcId="{309A000D-0737-4323-AE33-17CE2A4DF28E}" destId="{94D636DA-B7DB-4563-AE8F-D13DF532702B}" srcOrd="0" destOrd="0" presId="urn:microsoft.com/office/officeart/2005/8/layout/hierarchy4"/>
    <dgm:cxn modelId="{8F65C288-F96E-42BA-B7D3-18D1F8B85779}" type="presParOf" srcId="{94D636DA-B7DB-4563-AE8F-D13DF532702B}" destId="{57C15207-B2A8-46A4-A0EB-74E18B77E012}" srcOrd="0" destOrd="0" presId="urn:microsoft.com/office/officeart/2005/8/layout/hierarchy4"/>
    <dgm:cxn modelId="{6F8904D1-DF92-42FA-A9FC-4F72C2C648C3}" type="presParOf" srcId="{94D636DA-B7DB-4563-AE8F-D13DF532702B}" destId="{5414BF97-5F70-4714-8B32-18C0EE52E51B}" srcOrd="1" destOrd="0" presId="urn:microsoft.com/office/officeart/2005/8/layout/hierarchy4"/>
    <dgm:cxn modelId="{942C6910-CDF0-4F48-A9AA-7BC588D111B5}" type="presParOf" srcId="{86307F62-FD72-46FC-B931-B03A2B18D4DD}" destId="{DAF97428-0E67-43FF-9AB5-2F544734B647}" srcOrd="1" destOrd="0" presId="urn:microsoft.com/office/officeart/2005/8/layout/hierarchy4"/>
    <dgm:cxn modelId="{AD67A33F-0358-4803-9522-591C1FED6248}" type="presParOf" srcId="{86307F62-FD72-46FC-B931-B03A2B18D4DD}" destId="{0957C0E4-8B88-4F46-A69C-5D0F482EEA33}" srcOrd="2" destOrd="0" presId="urn:microsoft.com/office/officeart/2005/8/layout/hierarchy4"/>
    <dgm:cxn modelId="{6857DFFD-7DDD-4E84-8D1A-17CCE6EA7D93}" type="presParOf" srcId="{0957C0E4-8B88-4F46-A69C-5D0F482EEA33}" destId="{302FE7AE-95A8-4DFD-A4F1-F266FAA65C59}" srcOrd="0" destOrd="0" presId="urn:microsoft.com/office/officeart/2005/8/layout/hierarchy4"/>
    <dgm:cxn modelId="{9A886CA0-2F96-48D4-9086-44B11D8A01D1}" type="presParOf" srcId="{0957C0E4-8B88-4F46-A69C-5D0F482EEA33}" destId="{4532E2C9-D78B-43FA-A143-E618B4D9035F}" srcOrd="1" destOrd="0" presId="urn:microsoft.com/office/officeart/2005/8/layout/hierarchy4"/>
    <dgm:cxn modelId="{BB2F31E8-E3D6-41FC-B552-882210C2CB8C}" type="presParOf" srcId="{0957C0E4-8B88-4F46-A69C-5D0F482EEA33}" destId="{B87FE2DE-4E85-4265-A488-2C9BB9E92C2A}" srcOrd="2" destOrd="0" presId="urn:microsoft.com/office/officeart/2005/8/layout/hierarchy4"/>
    <dgm:cxn modelId="{B92E8A5F-F21D-4EFA-95DA-4D6E94340195}" type="presParOf" srcId="{B87FE2DE-4E85-4265-A488-2C9BB9E92C2A}" destId="{AC3D7CD4-2066-4B1F-BD98-9F0A56DC6D47}" srcOrd="0" destOrd="0" presId="urn:microsoft.com/office/officeart/2005/8/layout/hierarchy4"/>
    <dgm:cxn modelId="{796BC8AD-76F6-41F8-A09B-779DBA324F35}" type="presParOf" srcId="{AC3D7CD4-2066-4B1F-BD98-9F0A56DC6D47}" destId="{E315D536-372D-4FF5-9C75-24F3C394A6F1}" srcOrd="0" destOrd="0" presId="urn:microsoft.com/office/officeart/2005/8/layout/hierarchy4"/>
    <dgm:cxn modelId="{F307A947-1C86-4DA5-9DDD-CEB0C409326B}" type="presParOf" srcId="{AC3D7CD4-2066-4B1F-BD98-9F0A56DC6D47}" destId="{E4AACC84-C40E-4AB1-BDBF-80A257E93FC9}" srcOrd="1" destOrd="0" presId="urn:microsoft.com/office/officeart/2005/8/layout/hierarchy4"/>
    <dgm:cxn modelId="{0622B427-2BED-4986-83C7-045D7FAD376B}" type="presParOf" srcId="{B87FE2DE-4E85-4265-A488-2C9BB9E92C2A}" destId="{5012F925-DCBD-445D-8D04-65EDAB669AB8}" srcOrd="1" destOrd="0" presId="urn:microsoft.com/office/officeart/2005/8/layout/hierarchy4"/>
    <dgm:cxn modelId="{7B37AA13-997B-4266-A95E-8069486697B0}" type="presParOf" srcId="{B87FE2DE-4E85-4265-A488-2C9BB9E92C2A}" destId="{D3386DA6-D2F4-4D5E-BB56-0FF480548675}" srcOrd="2" destOrd="0" presId="urn:microsoft.com/office/officeart/2005/8/layout/hierarchy4"/>
    <dgm:cxn modelId="{333ED393-D089-4C71-9DA6-617695AF640F}" type="presParOf" srcId="{D3386DA6-D2F4-4D5E-BB56-0FF480548675}" destId="{FE8E2C58-5F5C-45D5-9EBC-96CA406DE2B2}" srcOrd="0" destOrd="0" presId="urn:microsoft.com/office/officeart/2005/8/layout/hierarchy4"/>
    <dgm:cxn modelId="{E71CC054-CA7C-4BE2-8CB4-2A177E56562A}" type="presParOf" srcId="{D3386DA6-D2F4-4D5E-BB56-0FF480548675}" destId="{D6C98E54-9F75-4938-B883-E48BF49CB250}"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9D44B9-268A-479C-8FA8-BA9C6B54E808}"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zh-CN" altLang="en-US"/>
        </a:p>
      </dgm:t>
    </dgm:pt>
    <dgm:pt modelId="{5BE193B8-674F-4870-AB2D-E3501F52D490}">
      <dgm:prSet custT="1"/>
      <dgm:spPr/>
      <dgm:t>
        <a:bodyPr/>
        <a:lstStyle/>
        <a:p>
          <a:r>
            <a:rPr lang="en-US" sz="2000" b="1" dirty="0" err="1">
              <a:latin typeface="宋体" panose="02010600030101010101" pitchFamily="2" charset="-122"/>
              <a:ea typeface="宋体" panose="02010600030101010101" pitchFamily="2" charset="-122"/>
            </a:rPr>
            <a:t>beegfs-ctl</a:t>
          </a:r>
          <a:endParaRPr lang="zh-CN" sz="2000" b="1" dirty="0">
            <a:latin typeface="宋体" panose="02010600030101010101" pitchFamily="2" charset="-122"/>
            <a:ea typeface="宋体" panose="02010600030101010101" pitchFamily="2" charset="-122"/>
          </a:endParaRPr>
        </a:p>
      </dgm:t>
    </dgm:pt>
    <dgm:pt modelId="{4589EAFA-189D-4D1A-BCFF-B9EE127669F3}" type="parTrans" cxnId="{DEDC36DB-1191-4954-8332-EB7E75327088}">
      <dgm:prSet/>
      <dgm:spPr/>
      <dgm:t>
        <a:bodyPr/>
        <a:lstStyle/>
        <a:p>
          <a:endParaRPr lang="zh-CN" altLang="en-US" sz="3200"/>
        </a:p>
      </dgm:t>
    </dgm:pt>
    <dgm:pt modelId="{C18D9488-BCC5-4783-AB59-EF7D3680C635}" type="sibTrans" cxnId="{DEDC36DB-1191-4954-8332-EB7E75327088}">
      <dgm:prSet/>
      <dgm:spPr/>
      <dgm:t>
        <a:bodyPr/>
        <a:lstStyle/>
        <a:p>
          <a:endParaRPr lang="zh-CN" altLang="en-US" sz="3200"/>
        </a:p>
      </dgm:t>
    </dgm:pt>
    <dgm:pt modelId="{6D2078FC-5012-4B87-A548-5B79B7909191}">
      <dgm:prSet custT="1"/>
      <dgm:spPr/>
      <dgm:t>
        <a:bodyPr/>
        <a:lstStyle/>
        <a:p>
          <a:r>
            <a:rPr lang="zh-CN" altLang="en-US" sz="1800" b="1" dirty="0">
              <a:latin typeface="宋体" panose="02010600030101010101" pitchFamily="2" charset="-122"/>
              <a:ea typeface="宋体" panose="02010600030101010101" pitchFamily="2" charset="-122"/>
            </a:rPr>
            <a:t>节点管理</a:t>
          </a:r>
        </a:p>
      </dgm:t>
    </dgm:pt>
    <dgm:pt modelId="{83A7052D-5DB4-4119-B7B4-AB810D01652C}" type="parTrans" cxnId="{C48AC9D0-BDF9-4C3C-A38D-9D0153C0E5FF}">
      <dgm:prSet/>
      <dgm:spPr/>
      <dgm:t>
        <a:bodyPr/>
        <a:lstStyle/>
        <a:p>
          <a:endParaRPr lang="zh-CN" altLang="en-US" sz="1800" b="1">
            <a:latin typeface="宋体" panose="02010600030101010101" pitchFamily="2" charset="-122"/>
            <a:ea typeface="宋体" panose="02010600030101010101" pitchFamily="2" charset="-122"/>
          </a:endParaRPr>
        </a:p>
      </dgm:t>
    </dgm:pt>
    <dgm:pt modelId="{61040FC7-5EE0-41D2-9237-565986109FA5}" type="sibTrans" cxnId="{C48AC9D0-BDF9-4C3C-A38D-9D0153C0E5FF}">
      <dgm:prSet/>
      <dgm:spPr/>
      <dgm:t>
        <a:bodyPr/>
        <a:lstStyle/>
        <a:p>
          <a:endParaRPr lang="zh-CN" altLang="en-US" sz="3200"/>
        </a:p>
      </dgm:t>
    </dgm:pt>
    <dgm:pt modelId="{B24F6D62-C3DF-4A12-BFAC-FE1D8DCE6D8D}">
      <dgm:prSet custT="1"/>
      <dgm:spPr/>
      <dgm:t>
        <a:bodyPr/>
        <a:lstStyle/>
        <a:p>
          <a:r>
            <a:rPr lang="zh-CN" altLang="en-US" sz="1800" b="1" dirty="0">
              <a:latin typeface="宋体" panose="02010600030101010101" pitchFamily="2" charset="-122"/>
              <a:ea typeface="宋体" panose="02010600030101010101" pitchFamily="2" charset="-122"/>
            </a:rPr>
            <a:t>查找</a:t>
          </a:r>
        </a:p>
      </dgm:t>
    </dgm:pt>
    <dgm:pt modelId="{A8A378BE-0C05-4135-8ED1-5ACC1EAE5F83}" type="parTrans" cxnId="{6046F898-C0C8-40B4-91C8-2853368A380B}">
      <dgm:prSet/>
      <dgm:spPr/>
      <dgm:t>
        <a:bodyPr/>
        <a:lstStyle/>
        <a:p>
          <a:endParaRPr lang="zh-CN" altLang="en-US" sz="1800" b="1">
            <a:latin typeface="宋体" panose="02010600030101010101" pitchFamily="2" charset="-122"/>
            <a:ea typeface="宋体" panose="02010600030101010101" pitchFamily="2" charset="-122"/>
          </a:endParaRPr>
        </a:p>
      </dgm:t>
    </dgm:pt>
    <dgm:pt modelId="{6EDDD7DB-787B-4EF2-BB8D-20C29246B510}" type="sibTrans" cxnId="{6046F898-C0C8-40B4-91C8-2853368A380B}">
      <dgm:prSet/>
      <dgm:spPr/>
      <dgm:t>
        <a:bodyPr/>
        <a:lstStyle/>
        <a:p>
          <a:endParaRPr lang="zh-CN" altLang="en-US" sz="3200"/>
        </a:p>
      </dgm:t>
    </dgm:pt>
    <dgm:pt modelId="{28091002-48A9-434B-9B4E-14C9F2A8B200}">
      <dgm:prSet custT="1"/>
      <dgm:spPr/>
      <dgm:t>
        <a:bodyPr/>
        <a:lstStyle/>
        <a:p>
          <a:r>
            <a:rPr lang="zh-CN" altLang="en-US" sz="1800" b="1" dirty="0">
              <a:latin typeface="宋体" panose="02010600030101010101" pitchFamily="2" charset="-122"/>
              <a:ea typeface="宋体" panose="02010600030101010101" pitchFamily="2" charset="-122"/>
            </a:rPr>
            <a:t>删除</a:t>
          </a:r>
        </a:p>
      </dgm:t>
    </dgm:pt>
    <dgm:pt modelId="{FAAFB44B-F19F-4298-8024-BF3466B40F40}" type="parTrans" cxnId="{FAF2A9AF-F717-49C6-84E1-3DCAC8747E02}">
      <dgm:prSet/>
      <dgm:spPr/>
      <dgm:t>
        <a:bodyPr/>
        <a:lstStyle/>
        <a:p>
          <a:endParaRPr lang="zh-CN" altLang="en-US" sz="1800" b="1">
            <a:latin typeface="宋体" panose="02010600030101010101" pitchFamily="2" charset="-122"/>
            <a:ea typeface="宋体" panose="02010600030101010101" pitchFamily="2" charset="-122"/>
          </a:endParaRPr>
        </a:p>
      </dgm:t>
    </dgm:pt>
    <dgm:pt modelId="{5F41E4C5-FA27-4242-B2E6-1B79A4259351}" type="sibTrans" cxnId="{FAF2A9AF-F717-49C6-84E1-3DCAC8747E02}">
      <dgm:prSet/>
      <dgm:spPr/>
      <dgm:t>
        <a:bodyPr/>
        <a:lstStyle/>
        <a:p>
          <a:endParaRPr lang="zh-CN" altLang="en-US" sz="3200"/>
        </a:p>
      </dgm:t>
    </dgm:pt>
    <dgm:pt modelId="{C9D90BB2-8E82-42C3-9D4A-041CCE0A482E}">
      <dgm:prSet custT="1"/>
      <dgm:spPr/>
      <dgm:t>
        <a:bodyPr/>
        <a:lstStyle/>
        <a:p>
          <a:r>
            <a:rPr lang="zh-CN" altLang="en-US" sz="1800" b="1" dirty="0">
              <a:latin typeface="宋体" panose="02010600030101010101" pitchFamily="2" charset="-122"/>
              <a:ea typeface="宋体" panose="02010600030101010101" pitchFamily="2" charset="-122"/>
            </a:rPr>
            <a:t>条带管理</a:t>
          </a:r>
        </a:p>
      </dgm:t>
    </dgm:pt>
    <dgm:pt modelId="{96002C1D-0BAC-41BD-86DF-A90A4155925C}" type="parTrans" cxnId="{859F717C-ECB5-4D9E-8C84-3249A60E490A}">
      <dgm:prSet/>
      <dgm:spPr/>
      <dgm:t>
        <a:bodyPr/>
        <a:lstStyle/>
        <a:p>
          <a:endParaRPr lang="zh-CN" altLang="en-US" sz="1800" b="1">
            <a:latin typeface="宋体" panose="02010600030101010101" pitchFamily="2" charset="-122"/>
            <a:ea typeface="宋体" panose="02010600030101010101" pitchFamily="2" charset="-122"/>
          </a:endParaRPr>
        </a:p>
      </dgm:t>
    </dgm:pt>
    <dgm:pt modelId="{FF771107-F39A-4F10-A37B-8F772142EDF4}" type="sibTrans" cxnId="{859F717C-ECB5-4D9E-8C84-3249A60E490A}">
      <dgm:prSet/>
      <dgm:spPr/>
      <dgm:t>
        <a:bodyPr/>
        <a:lstStyle/>
        <a:p>
          <a:endParaRPr lang="zh-CN" altLang="en-US" sz="3200"/>
        </a:p>
      </dgm:t>
    </dgm:pt>
    <dgm:pt modelId="{DD208CB7-507E-45AC-8482-4BCE281C9FC7}">
      <dgm:prSet custT="1"/>
      <dgm:spPr/>
      <dgm:t>
        <a:bodyPr/>
        <a:lstStyle/>
        <a:p>
          <a:r>
            <a:rPr lang="zh-CN" altLang="en-US" sz="1800" b="1">
              <a:latin typeface="宋体" panose="02010600030101010101" pitchFamily="2" charset="-122"/>
              <a:ea typeface="宋体" panose="02010600030101010101" pitchFamily="2" charset="-122"/>
            </a:rPr>
            <a:t>镜像管理</a:t>
          </a:r>
        </a:p>
      </dgm:t>
    </dgm:pt>
    <dgm:pt modelId="{0B895075-2C02-465F-B3F5-06822985FCC3}" type="parTrans" cxnId="{F90D6A20-92D8-4BE1-8D88-C5981439DB99}">
      <dgm:prSet/>
      <dgm:spPr/>
      <dgm:t>
        <a:bodyPr/>
        <a:lstStyle/>
        <a:p>
          <a:endParaRPr lang="zh-CN" altLang="en-US" sz="1800" b="1">
            <a:latin typeface="宋体" panose="02010600030101010101" pitchFamily="2" charset="-122"/>
            <a:ea typeface="宋体" panose="02010600030101010101" pitchFamily="2" charset="-122"/>
          </a:endParaRPr>
        </a:p>
      </dgm:t>
    </dgm:pt>
    <dgm:pt modelId="{04274ED6-0C97-480E-BEA6-84387A519AA9}" type="sibTrans" cxnId="{F90D6A20-92D8-4BE1-8D88-C5981439DB99}">
      <dgm:prSet/>
      <dgm:spPr/>
      <dgm:t>
        <a:bodyPr/>
        <a:lstStyle/>
        <a:p>
          <a:endParaRPr lang="zh-CN" altLang="en-US" sz="3200"/>
        </a:p>
      </dgm:t>
    </dgm:pt>
    <dgm:pt modelId="{D42A10FD-5E62-47FA-A7DA-84E25C737AD6}">
      <dgm:prSet custT="1"/>
      <dgm:spPr/>
      <dgm:t>
        <a:bodyPr/>
        <a:lstStyle/>
        <a:p>
          <a:r>
            <a:rPr lang="zh-CN" altLang="en-US" sz="1800" b="1" dirty="0">
              <a:latin typeface="宋体" panose="02010600030101010101" pitchFamily="2" charset="-122"/>
              <a:ea typeface="宋体" panose="02010600030101010101" pitchFamily="2" charset="-122"/>
            </a:rPr>
            <a:t>查看镜像</a:t>
          </a:r>
        </a:p>
      </dgm:t>
    </dgm:pt>
    <dgm:pt modelId="{EFBB279C-1449-4869-9B93-A163CE728C63}" type="parTrans" cxnId="{9168CCB7-44CE-403E-B586-E592A892943F}">
      <dgm:prSet/>
      <dgm:spPr/>
      <dgm:t>
        <a:bodyPr/>
        <a:lstStyle/>
        <a:p>
          <a:endParaRPr lang="zh-CN" altLang="en-US" sz="1800" b="1">
            <a:latin typeface="宋体" panose="02010600030101010101" pitchFamily="2" charset="-122"/>
            <a:ea typeface="宋体" panose="02010600030101010101" pitchFamily="2" charset="-122"/>
          </a:endParaRPr>
        </a:p>
      </dgm:t>
    </dgm:pt>
    <dgm:pt modelId="{E1983F82-9BF8-4B69-8A86-8EE2FE4B4FC3}" type="sibTrans" cxnId="{9168CCB7-44CE-403E-B586-E592A892943F}">
      <dgm:prSet/>
      <dgm:spPr/>
      <dgm:t>
        <a:bodyPr/>
        <a:lstStyle/>
        <a:p>
          <a:endParaRPr lang="zh-CN" altLang="en-US" sz="3200"/>
        </a:p>
      </dgm:t>
    </dgm:pt>
    <dgm:pt modelId="{B0D754E7-7C64-4C7A-B76D-F659DF80B0AC}">
      <dgm:prSet custT="1"/>
      <dgm:spPr/>
      <dgm:t>
        <a:bodyPr/>
        <a:lstStyle/>
        <a:p>
          <a:r>
            <a:rPr lang="zh-CN" altLang="en-US" sz="1800" b="1" dirty="0">
              <a:latin typeface="宋体" panose="02010600030101010101" pitchFamily="2" charset="-122"/>
              <a:ea typeface="宋体" panose="02010600030101010101" pitchFamily="2" charset="-122"/>
            </a:rPr>
            <a:t>同步数据</a:t>
          </a:r>
        </a:p>
      </dgm:t>
    </dgm:pt>
    <dgm:pt modelId="{9E70BC23-8FD4-496F-BF7B-45426C33514C}" type="parTrans" cxnId="{72E722D4-4C27-4742-B1A8-AB8E49BF9782}">
      <dgm:prSet/>
      <dgm:spPr/>
      <dgm:t>
        <a:bodyPr/>
        <a:lstStyle/>
        <a:p>
          <a:endParaRPr lang="zh-CN" altLang="en-US" sz="1800" b="1">
            <a:latin typeface="宋体" panose="02010600030101010101" pitchFamily="2" charset="-122"/>
            <a:ea typeface="宋体" panose="02010600030101010101" pitchFamily="2" charset="-122"/>
          </a:endParaRPr>
        </a:p>
      </dgm:t>
    </dgm:pt>
    <dgm:pt modelId="{17E17890-2BD0-4432-9B98-656082FDC14A}" type="sibTrans" cxnId="{72E722D4-4C27-4742-B1A8-AB8E49BF9782}">
      <dgm:prSet/>
      <dgm:spPr/>
      <dgm:t>
        <a:bodyPr/>
        <a:lstStyle/>
        <a:p>
          <a:endParaRPr lang="zh-CN" altLang="en-US" sz="3200"/>
        </a:p>
      </dgm:t>
    </dgm:pt>
    <dgm:pt modelId="{81ED9FF9-884D-4937-AD0B-923B3F61EDAC}">
      <dgm:prSet custT="1"/>
      <dgm:spPr/>
      <dgm:t>
        <a:bodyPr/>
        <a:lstStyle/>
        <a:p>
          <a:r>
            <a:rPr lang="zh-CN" altLang="en-US" sz="1600" b="1" dirty="0">
              <a:latin typeface="宋体" panose="02010600030101010101" pitchFamily="2" charset="-122"/>
              <a:ea typeface="宋体" panose="02010600030101010101" pitchFamily="2" charset="-122"/>
            </a:rPr>
            <a:t>存储池管理</a:t>
          </a:r>
        </a:p>
      </dgm:t>
    </dgm:pt>
    <dgm:pt modelId="{F970E3B6-AD72-4774-B045-0625CC9687FF}" type="parTrans" cxnId="{C37CD46C-076F-4DAD-A1E4-25900B9B346E}">
      <dgm:prSet/>
      <dgm:spPr/>
      <dgm:t>
        <a:bodyPr/>
        <a:lstStyle/>
        <a:p>
          <a:endParaRPr lang="zh-CN" altLang="en-US" sz="1800" b="1">
            <a:latin typeface="宋体" panose="02010600030101010101" pitchFamily="2" charset="-122"/>
            <a:ea typeface="宋体" panose="02010600030101010101" pitchFamily="2" charset="-122"/>
          </a:endParaRPr>
        </a:p>
      </dgm:t>
    </dgm:pt>
    <dgm:pt modelId="{808AFC6A-35A9-49BA-9214-8592863F1013}" type="sibTrans" cxnId="{C37CD46C-076F-4DAD-A1E4-25900B9B346E}">
      <dgm:prSet/>
      <dgm:spPr/>
      <dgm:t>
        <a:bodyPr/>
        <a:lstStyle/>
        <a:p>
          <a:endParaRPr lang="zh-CN" altLang="en-US" sz="3200"/>
        </a:p>
      </dgm:t>
    </dgm:pt>
    <dgm:pt modelId="{4A833AEB-7584-4F6B-B591-588D0243D368}">
      <dgm:prSet custT="1"/>
      <dgm:spPr/>
      <dgm:t>
        <a:bodyPr/>
        <a:lstStyle/>
        <a:p>
          <a:r>
            <a:rPr lang="zh-CN" altLang="en-US" sz="1800" b="1" dirty="0">
              <a:latin typeface="宋体" panose="02010600030101010101" pitchFamily="2" charset="-122"/>
              <a:ea typeface="宋体" panose="02010600030101010101" pitchFamily="2" charset="-122"/>
            </a:rPr>
            <a:t>查看信息</a:t>
          </a:r>
        </a:p>
      </dgm:t>
    </dgm:pt>
    <dgm:pt modelId="{1F6BFAAF-5A84-4E89-8DED-58509ECFE041}" type="parTrans" cxnId="{DE2B2BDC-3C6A-4D68-B8A0-8F03B208DCF5}">
      <dgm:prSet/>
      <dgm:spPr/>
      <dgm:t>
        <a:bodyPr/>
        <a:lstStyle/>
        <a:p>
          <a:endParaRPr lang="zh-CN" altLang="en-US" sz="1800" b="1">
            <a:latin typeface="宋体" panose="02010600030101010101" pitchFamily="2" charset="-122"/>
            <a:ea typeface="宋体" panose="02010600030101010101" pitchFamily="2" charset="-122"/>
          </a:endParaRPr>
        </a:p>
      </dgm:t>
    </dgm:pt>
    <dgm:pt modelId="{33F355E0-1F92-463F-8194-4046F548D85B}" type="sibTrans" cxnId="{DE2B2BDC-3C6A-4D68-B8A0-8F03B208DCF5}">
      <dgm:prSet/>
      <dgm:spPr/>
      <dgm:t>
        <a:bodyPr/>
        <a:lstStyle/>
        <a:p>
          <a:endParaRPr lang="zh-CN" altLang="en-US" sz="3200"/>
        </a:p>
      </dgm:t>
    </dgm:pt>
    <dgm:pt modelId="{86E641F3-6228-4768-9A69-3ACD0B7AF3B8}">
      <dgm:prSet custT="1"/>
      <dgm:spPr/>
      <dgm:t>
        <a:bodyPr/>
        <a:lstStyle/>
        <a:p>
          <a:r>
            <a:rPr lang="zh-CN" altLang="en-US" sz="1800" b="1" dirty="0">
              <a:latin typeface="宋体" panose="02010600030101010101" pitchFamily="2" charset="-122"/>
              <a:ea typeface="宋体" panose="02010600030101010101" pitchFamily="2" charset="-122"/>
            </a:rPr>
            <a:t>设置模式</a:t>
          </a:r>
        </a:p>
      </dgm:t>
    </dgm:pt>
    <dgm:pt modelId="{00954BED-CC5B-4098-97FB-E5AE47089BC8}" type="parTrans" cxnId="{D4C2841D-923C-41B9-B0E7-1412837EAE20}">
      <dgm:prSet/>
      <dgm:spPr/>
      <dgm:t>
        <a:bodyPr/>
        <a:lstStyle/>
        <a:p>
          <a:endParaRPr lang="zh-CN" altLang="en-US" sz="1800" b="1">
            <a:latin typeface="宋体" panose="02010600030101010101" pitchFamily="2" charset="-122"/>
            <a:ea typeface="宋体" panose="02010600030101010101" pitchFamily="2" charset="-122"/>
          </a:endParaRPr>
        </a:p>
      </dgm:t>
    </dgm:pt>
    <dgm:pt modelId="{7787E723-A9CC-4FE1-AD98-D93B2C05A775}" type="sibTrans" cxnId="{D4C2841D-923C-41B9-B0E7-1412837EAE20}">
      <dgm:prSet/>
      <dgm:spPr/>
      <dgm:t>
        <a:bodyPr/>
        <a:lstStyle/>
        <a:p>
          <a:endParaRPr lang="zh-CN" altLang="en-US" sz="3200"/>
        </a:p>
      </dgm:t>
    </dgm:pt>
    <dgm:pt modelId="{31FB27EB-20F3-4929-A917-8EC1897F5B92}">
      <dgm:prSet custT="1"/>
      <dgm:spPr/>
      <dgm:t>
        <a:bodyPr/>
        <a:lstStyle/>
        <a:p>
          <a:r>
            <a:rPr lang="zh-CN" altLang="en-US" sz="1800" b="1" dirty="0">
              <a:latin typeface="宋体" panose="02010600030101010101" pitchFamily="2" charset="-122"/>
              <a:ea typeface="宋体" panose="02010600030101010101" pitchFamily="2" charset="-122"/>
            </a:rPr>
            <a:t>添加镜像</a:t>
          </a:r>
        </a:p>
      </dgm:t>
    </dgm:pt>
    <dgm:pt modelId="{D008B7B5-ACAE-443D-AA78-A858DA358073}" type="parTrans" cxnId="{8FBD16FC-130B-4F1C-B8CD-2DFAECD7819E}">
      <dgm:prSet/>
      <dgm:spPr/>
      <dgm:t>
        <a:bodyPr/>
        <a:lstStyle/>
        <a:p>
          <a:endParaRPr lang="zh-CN" altLang="en-US" sz="1800" b="1">
            <a:latin typeface="宋体" panose="02010600030101010101" pitchFamily="2" charset="-122"/>
            <a:ea typeface="宋体" panose="02010600030101010101" pitchFamily="2" charset="-122"/>
          </a:endParaRPr>
        </a:p>
      </dgm:t>
    </dgm:pt>
    <dgm:pt modelId="{9CA558B9-CAFB-44A9-92AD-F2C20F5A619C}" type="sibTrans" cxnId="{8FBD16FC-130B-4F1C-B8CD-2DFAECD7819E}">
      <dgm:prSet/>
      <dgm:spPr/>
      <dgm:t>
        <a:bodyPr/>
        <a:lstStyle/>
        <a:p>
          <a:endParaRPr lang="zh-CN" altLang="en-US"/>
        </a:p>
      </dgm:t>
    </dgm:pt>
    <dgm:pt modelId="{F92CD1C9-1400-4EBE-9694-53624D84418F}">
      <dgm:prSet custT="1"/>
      <dgm:spPr/>
      <dgm:t>
        <a:bodyPr/>
        <a:lstStyle/>
        <a:p>
          <a:r>
            <a:rPr lang="zh-CN" altLang="en-US" sz="1800" b="1" dirty="0">
              <a:latin typeface="宋体" panose="02010600030101010101" pitchFamily="2" charset="-122"/>
              <a:ea typeface="宋体" panose="02010600030101010101" pitchFamily="2" charset="-122"/>
            </a:rPr>
            <a:t>更改状态</a:t>
          </a:r>
        </a:p>
      </dgm:t>
    </dgm:pt>
    <dgm:pt modelId="{E395869E-BEAE-44D8-9FBE-8391E9B158A2}" type="parTrans" cxnId="{13521134-5512-4439-8AA7-149D7F06920D}">
      <dgm:prSet/>
      <dgm:spPr/>
      <dgm:t>
        <a:bodyPr/>
        <a:lstStyle/>
        <a:p>
          <a:endParaRPr lang="zh-CN" altLang="en-US" sz="1800" b="1">
            <a:latin typeface="宋体" panose="02010600030101010101" pitchFamily="2" charset="-122"/>
            <a:ea typeface="宋体" panose="02010600030101010101" pitchFamily="2" charset="-122"/>
          </a:endParaRPr>
        </a:p>
      </dgm:t>
    </dgm:pt>
    <dgm:pt modelId="{072A8708-BF4C-4EEC-80C6-BA53036359E7}" type="sibTrans" cxnId="{13521134-5512-4439-8AA7-149D7F06920D}">
      <dgm:prSet/>
      <dgm:spPr/>
      <dgm:t>
        <a:bodyPr/>
        <a:lstStyle/>
        <a:p>
          <a:endParaRPr lang="zh-CN" altLang="en-US"/>
        </a:p>
      </dgm:t>
    </dgm:pt>
    <dgm:pt modelId="{4E597B11-B21D-44FD-9E90-FDF8AE8146AF}">
      <dgm:prSet custT="1"/>
      <dgm:spPr/>
      <dgm:t>
        <a:bodyPr/>
        <a:lstStyle/>
        <a:p>
          <a:r>
            <a:rPr lang="zh-CN" altLang="en-US" sz="1600" b="1" dirty="0">
              <a:latin typeface="宋体" panose="02010600030101010101" pitchFamily="2" charset="-122"/>
              <a:ea typeface="宋体" panose="02010600030101010101" pitchFamily="2" charset="-122"/>
            </a:rPr>
            <a:t>列出存储池</a:t>
          </a:r>
        </a:p>
      </dgm:t>
    </dgm:pt>
    <dgm:pt modelId="{91F5FDC6-DEDD-4214-9B75-D7FB26334944}" type="parTrans" cxnId="{FF0CABC7-F068-42FA-AD64-10399A1ECCFE}">
      <dgm:prSet/>
      <dgm:spPr/>
      <dgm:t>
        <a:bodyPr/>
        <a:lstStyle/>
        <a:p>
          <a:endParaRPr lang="zh-CN" altLang="en-US"/>
        </a:p>
      </dgm:t>
    </dgm:pt>
    <dgm:pt modelId="{DD6CCB39-99E9-4840-95D4-255CF2A40487}" type="sibTrans" cxnId="{FF0CABC7-F068-42FA-AD64-10399A1ECCFE}">
      <dgm:prSet/>
      <dgm:spPr/>
      <dgm:t>
        <a:bodyPr/>
        <a:lstStyle/>
        <a:p>
          <a:endParaRPr lang="zh-CN" altLang="en-US"/>
        </a:p>
      </dgm:t>
    </dgm:pt>
    <dgm:pt modelId="{DF2CF735-6902-48FC-B48F-730371864BA5}">
      <dgm:prSet custT="1"/>
      <dgm:spPr/>
      <dgm:t>
        <a:bodyPr/>
        <a:lstStyle/>
        <a:p>
          <a:r>
            <a:rPr lang="zh-CN" altLang="en-US" sz="1600" b="1" dirty="0">
              <a:latin typeface="宋体" panose="02010600030101010101" pitchFamily="2" charset="-122"/>
              <a:ea typeface="宋体" panose="02010600030101010101" pitchFamily="2" charset="-122"/>
            </a:rPr>
            <a:t>查看存储池</a:t>
          </a:r>
        </a:p>
      </dgm:t>
    </dgm:pt>
    <dgm:pt modelId="{5D7B8F50-BE12-45DA-9820-C890EC9B6D40}" type="parTrans" cxnId="{7B37341C-EFFD-4B92-8F07-5343BAAC696B}">
      <dgm:prSet/>
      <dgm:spPr/>
      <dgm:t>
        <a:bodyPr/>
        <a:lstStyle/>
        <a:p>
          <a:endParaRPr lang="zh-CN" altLang="en-US"/>
        </a:p>
      </dgm:t>
    </dgm:pt>
    <dgm:pt modelId="{F33E8F96-534E-4FEA-9BED-D9228585255F}" type="sibTrans" cxnId="{7B37341C-EFFD-4B92-8F07-5343BAAC696B}">
      <dgm:prSet/>
      <dgm:spPr/>
      <dgm:t>
        <a:bodyPr/>
        <a:lstStyle/>
        <a:p>
          <a:endParaRPr lang="zh-CN" altLang="en-US"/>
        </a:p>
      </dgm:t>
    </dgm:pt>
    <dgm:pt modelId="{71B1F9CB-AF2F-4A51-B6EE-E32824618E77}">
      <dgm:prSet custT="1"/>
      <dgm:spPr/>
      <dgm:t>
        <a:bodyPr/>
        <a:lstStyle/>
        <a:p>
          <a:r>
            <a:rPr lang="zh-CN" altLang="en-US" sz="1600" b="1" dirty="0">
              <a:latin typeface="宋体" panose="02010600030101010101" pitchFamily="2" charset="-122"/>
              <a:ea typeface="宋体" panose="02010600030101010101" pitchFamily="2" charset="-122"/>
            </a:rPr>
            <a:t>删除存储池</a:t>
          </a:r>
        </a:p>
      </dgm:t>
    </dgm:pt>
    <dgm:pt modelId="{7E71BF7F-139B-4AF9-B381-9CC5F4A31A8A}" type="parTrans" cxnId="{05BD3BBA-B1D0-43B1-9F37-2D145E4A9087}">
      <dgm:prSet/>
      <dgm:spPr/>
      <dgm:t>
        <a:bodyPr/>
        <a:lstStyle/>
        <a:p>
          <a:endParaRPr lang="zh-CN" altLang="en-US"/>
        </a:p>
      </dgm:t>
    </dgm:pt>
    <dgm:pt modelId="{52A0E183-F19B-4FDD-82A6-9E06D2A90824}" type="sibTrans" cxnId="{05BD3BBA-B1D0-43B1-9F37-2D145E4A9087}">
      <dgm:prSet/>
      <dgm:spPr/>
      <dgm:t>
        <a:bodyPr/>
        <a:lstStyle/>
        <a:p>
          <a:endParaRPr lang="zh-CN" altLang="en-US"/>
        </a:p>
      </dgm:t>
    </dgm:pt>
    <dgm:pt modelId="{D56873A1-392A-4E47-B887-DB4FA3F6D68F}">
      <dgm:prSet custT="1"/>
      <dgm:spPr/>
      <dgm:t>
        <a:bodyPr/>
        <a:lstStyle/>
        <a:p>
          <a:r>
            <a:rPr lang="zh-CN" altLang="en-US" sz="1600" b="1" dirty="0">
              <a:latin typeface="宋体" panose="02010600030101010101" pitchFamily="2" charset="-122"/>
              <a:ea typeface="宋体" panose="02010600030101010101" pitchFamily="2" charset="-122"/>
            </a:rPr>
            <a:t>修改存储池</a:t>
          </a:r>
        </a:p>
      </dgm:t>
    </dgm:pt>
    <dgm:pt modelId="{F28512AE-54A1-4C38-9C32-3B79ADC306F3}" type="parTrans" cxnId="{A5A4B25A-3BB3-4C16-AE21-8E0FE0C4308D}">
      <dgm:prSet/>
      <dgm:spPr/>
      <dgm:t>
        <a:bodyPr/>
        <a:lstStyle/>
        <a:p>
          <a:endParaRPr lang="zh-CN" altLang="en-US"/>
        </a:p>
      </dgm:t>
    </dgm:pt>
    <dgm:pt modelId="{AD21DC3C-EB0F-4DCE-9646-71A8AD8333CC}" type="sibTrans" cxnId="{A5A4B25A-3BB3-4C16-AE21-8E0FE0C4308D}">
      <dgm:prSet/>
      <dgm:spPr/>
      <dgm:t>
        <a:bodyPr/>
        <a:lstStyle/>
        <a:p>
          <a:endParaRPr lang="zh-CN" altLang="en-US"/>
        </a:p>
      </dgm:t>
    </dgm:pt>
    <dgm:pt modelId="{ADD649C0-C86E-42E7-B9A0-DF8FEFE1F20B}">
      <dgm:prSet custT="1"/>
      <dgm:spPr/>
      <dgm:t>
        <a:bodyPr/>
        <a:lstStyle/>
        <a:p>
          <a:r>
            <a:rPr lang="zh-CN" altLang="en-US" sz="1800" b="1" dirty="0">
              <a:latin typeface="宋体" panose="02010600030101010101" pitchFamily="2" charset="-122"/>
              <a:ea typeface="宋体" panose="02010600030101010101" pitchFamily="2" charset="-122"/>
            </a:rPr>
            <a:t>查找文件</a:t>
          </a:r>
        </a:p>
      </dgm:t>
    </dgm:pt>
    <dgm:pt modelId="{C8049FF3-C218-4280-B6B3-68A024B901E4}" type="parTrans" cxnId="{91911EBD-F802-4003-9CD2-428921C6243E}">
      <dgm:prSet/>
      <dgm:spPr/>
      <dgm:t>
        <a:bodyPr/>
        <a:lstStyle/>
        <a:p>
          <a:endParaRPr lang="zh-CN" altLang="en-US"/>
        </a:p>
      </dgm:t>
    </dgm:pt>
    <dgm:pt modelId="{7252BEEB-A8F8-41C5-90FE-13FEF4AFF818}" type="sibTrans" cxnId="{91911EBD-F802-4003-9CD2-428921C6243E}">
      <dgm:prSet/>
      <dgm:spPr/>
      <dgm:t>
        <a:bodyPr/>
        <a:lstStyle/>
        <a:p>
          <a:endParaRPr lang="zh-CN" altLang="en-US"/>
        </a:p>
      </dgm:t>
    </dgm:pt>
    <dgm:pt modelId="{302754DB-CFF7-4D3F-ACD1-31A12EC2D9E1}" type="pres">
      <dgm:prSet presAssocID="{629D44B9-268A-479C-8FA8-BA9C6B54E808}" presName="Name0" presStyleCnt="0">
        <dgm:presLayoutVars>
          <dgm:orgChart val="1"/>
          <dgm:chPref val="1"/>
          <dgm:dir/>
          <dgm:animOne val="branch"/>
          <dgm:animLvl val="lvl"/>
          <dgm:resizeHandles/>
        </dgm:presLayoutVars>
      </dgm:prSet>
      <dgm:spPr/>
    </dgm:pt>
    <dgm:pt modelId="{2DCE6308-DCDA-4607-B23D-F0E8A93924F2}" type="pres">
      <dgm:prSet presAssocID="{5BE193B8-674F-4870-AB2D-E3501F52D490}" presName="hierRoot1" presStyleCnt="0">
        <dgm:presLayoutVars>
          <dgm:hierBranch val="init"/>
        </dgm:presLayoutVars>
      </dgm:prSet>
      <dgm:spPr/>
    </dgm:pt>
    <dgm:pt modelId="{169EBA9A-185B-48F1-8777-97C1D77438B8}" type="pres">
      <dgm:prSet presAssocID="{5BE193B8-674F-4870-AB2D-E3501F52D490}" presName="rootComposite1" presStyleCnt="0"/>
      <dgm:spPr/>
    </dgm:pt>
    <dgm:pt modelId="{63D9B814-B7AF-473B-9B14-478482E04DB9}" type="pres">
      <dgm:prSet presAssocID="{5BE193B8-674F-4870-AB2D-E3501F52D490}" presName="rootText1" presStyleLbl="alignAcc1" presStyleIdx="0" presStyleCnt="0" custScaleX="150927" custScaleY="54074">
        <dgm:presLayoutVars>
          <dgm:chPref val="3"/>
        </dgm:presLayoutVars>
      </dgm:prSet>
      <dgm:spPr/>
    </dgm:pt>
    <dgm:pt modelId="{AB09F1C6-A8F7-4AC3-A1FD-58CD3D8C7DF0}" type="pres">
      <dgm:prSet presAssocID="{5BE193B8-674F-4870-AB2D-E3501F52D490}" presName="topArc1" presStyleLbl="parChTrans1D1" presStyleIdx="0" presStyleCnt="36"/>
      <dgm:spPr/>
    </dgm:pt>
    <dgm:pt modelId="{3819D769-AA2F-4FFC-9680-A6C81860188D}" type="pres">
      <dgm:prSet presAssocID="{5BE193B8-674F-4870-AB2D-E3501F52D490}" presName="bottomArc1" presStyleLbl="parChTrans1D1" presStyleIdx="1" presStyleCnt="36"/>
      <dgm:spPr/>
    </dgm:pt>
    <dgm:pt modelId="{CF32BA79-2320-41E1-AD30-95BEB589C4A1}" type="pres">
      <dgm:prSet presAssocID="{5BE193B8-674F-4870-AB2D-E3501F52D490}" presName="topConnNode1" presStyleLbl="node1" presStyleIdx="0" presStyleCnt="0"/>
      <dgm:spPr/>
    </dgm:pt>
    <dgm:pt modelId="{959AD82C-36DA-4948-9B4D-50CBC1EE9C9A}" type="pres">
      <dgm:prSet presAssocID="{5BE193B8-674F-4870-AB2D-E3501F52D490}" presName="hierChild2" presStyleCnt="0"/>
      <dgm:spPr/>
    </dgm:pt>
    <dgm:pt modelId="{45E156B4-96E2-40CC-820A-06EDC3CEE59A}" type="pres">
      <dgm:prSet presAssocID="{83A7052D-5DB4-4119-B7B4-AB810D01652C}" presName="Name28" presStyleLbl="parChTrans1D2" presStyleIdx="0" presStyleCnt="4"/>
      <dgm:spPr/>
    </dgm:pt>
    <dgm:pt modelId="{0881D782-E25C-46A9-93F9-8BC6619AFE28}" type="pres">
      <dgm:prSet presAssocID="{6D2078FC-5012-4B87-A548-5B79B7909191}" presName="hierRoot2" presStyleCnt="0">
        <dgm:presLayoutVars>
          <dgm:hierBranch val="init"/>
        </dgm:presLayoutVars>
      </dgm:prSet>
      <dgm:spPr/>
    </dgm:pt>
    <dgm:pt modelId="{6471F34A-DDE5-498C-BCDF-80E1E2A1B011}" type="pres">
      <dgm:prSet presAssocID="{6D2078FC-5012-4B87-A548-5B79B7909191}" presName="rootComposite2" presStyleCnt="0"/>
      <dgm:spPr/>
    </dgm:pt>
    <dgm:pt modelId="{38FF1B9C-D3A4-4A12-9423-C808E73898B4}" type="pres">
      <dgm:prSet presAssocID="{6D2078FC-5012-4B87-A548-5B79B7909191}" presName="rootText2" presStyleLbl="alignAcc1" presStyleIdx="0" presStyleCnt="0">
        <dgm:presLayoutVars>
          <dgm:chPref val="3"/>
        </dgm:presLayoutVars>
      </dgm:prSet>
      <dgm:spPr/>
    </dgm:pt>
    <dgm:pt modelId="{33183019-A512-4A19-AB35-1BA0AF90902A}" type="pres">
      <dgm:prSet presAssocID="{6D2078FC-5012-4B87-A548-5B79B7909191}" presName="topArc2" presStyleLbl="parChTrans1D1" presStyleIdx="2" presStyleCnt="36"/>
      <dgm:spPr/>
    </dgm:pt>
    <dgm:pt modelId="{FD40B023-ED8A-4BF0-BE8A-71C9E93C79FB}" type="pres">
      <dgm:prSet presAssocID="{6D2078FC-5012-4B87-A548-5B79B7909191}" presName="bottomArc2" presStyleLbl="parChTrans1D1" presStyleIdx="3" presStyleCnt="36"/>
      <dgm:spPr/>
    </dgm:pt>
    <dgm:pt modelId="{0E63D757-916A-492B-A827-A70130FA11B7}" type="pres">
      <dgm:prSet presAssocID="{6D2078FC-5012-4B87-A548-5B79B7909191}" presName="topConnNode2" presStyleLbl="node2" presStyleIdx="0" presStyleCnt="0"/>
      <dgm:spPr/>
    </dgm:pt>
    <dgm:pt modelId="{EF45EAB2-6277-487E-8F7E-F4BC7DB24C22}" type="pres">
      <dgm:prSet presAssocID="{6D2078FC-5012-4B87-A548-5B79B7909191}" presName="hierChild4" presStyleCnt="0"/>
      <dgm:spPr/>
    </dgm:pt>
    <dgm:pt modelId="{4A35BF16-E209-4BE1-9427-B41DE2E1F7F6}" type="pres">
      <dgm:prSet presAssocID="{A8A378BE-0C05-4135-8ED1-5ACC1EAE5F83}" presName="Name28" presStyleLbl="parChTrans1D3" presStyleIdx="0" presStyleCnt="13"/>
      <dgm:spPr/>
    </dgm:pt>
    <dgm:pt modelId="{1D3CE3DA-A234-4419-B1DF-7D676499127E}" type="pres">
      <dgm:prSet presAssocID="{B24F6D62-C3DF-4A12-BFAC-FE1D8DCE6D8D}" presName="hierRoot2" presStyleCnt="0">
        <dgm:presLayoutVars>
          <dgm:hierBranch val="init"/>
        </dgm:presLayoutVars>
      </dgm:prSet>
      <dgm:spPr/>
    </dgm:pt>
    <dgm:pt modelId="{0CA66B81-F256-4A52-9082-3AD020C1AA19}" type="pres">
      <dgm:prSet presAssocID="{B24F6D62-C3DF-4A12-BFAC-FE1D8DCE6D8D}" presName="rootComposite2" presStyleCnt="0"/>
      <dgm:spPr/>
    </dgm:pt>
    <dgm:pt modelId="{5A72951E-B45C-40F8-AE22-DFB8D8DDE286}" type="pres">
      <dgm:prSet presAssocID="{B24F6D62-C3DF-4A12-BFAC-FE1D8DCE6D8D}" presName="rootText2" presStyleLbl="alignAcc1" presStyleIdx="0" presStyleCnt="0">
        <dgm:presLayoutVars>
          <dgm:chPref val="3"/>
        </dgm:presLayoutVars>
      </dgm:prSet>
      <dgm:spPr/>
    </dgm:pt>
    <dgm:pt modelId="{F46A20D7-5AB3-4573-87C6-FD454A954128}" type="pres">
      <dgm:prSet presAssocID="{B24F6D62-C3DF-4A12-BFAC-FE1D8DCE6D8D}" presName="topArc2" presStyleLbl="parChTrans1D1" presStyleIdx="4" presStyleCnt="36"/>
      <dgm:spPr/>
    </dgm:pt>
    <dgm:pt modelId="{16CE8EE7-6616-450C-A94E-C5CDBA56E75C}" type="pres">
      <dgm:prSet presAssocID="{B24F6D62-C3DF-4A12-BFAC-FE1D8DCE6D8D}" presName="bottomArc2" presStyleLbl="parChTrans1D1" presStyleIdx="5" presStyleCnt="36"/>
      <dgm:spPr/>
    </dgm:pt>
    <dgm:pt modelId="{B2CE5469-E0D7-4AA6-BCA5-8599E1538DF0}" type="pres">
      <dgm:prSet presAssocID="{B24F6D62-C3DF-4A12-BFAC-FE1D8DCE6D8D}" presName="topConnNode2" presStyleLbl="node3" presStyleIdx="0" presStyleCnt="0"/>
      <dgm:spPr/>
    </dgm:pt>
    <dgm:pt modelId="{779F6B32-92C3-4CC0-B151-816E64D061FF}" type="pres">
      <dgm:prSet presAssocID="{B24F6D62-C3DF-4A12-BFAC-FE1D8DCE6D8D}" presName="hierChild4" presStyleCnt="0"/>
      <dgm:spPr/>
    </dgm:pt>
    <dgm:pt modelId="{1CA4E034-1D56-4E12-996E-721CD75047FC}" type="pres">
      <dgm:prSet presAssocID="{B24F6D62-C3DF-4A12-BFAC-FE1D8DCE6D8D}" presName="hierChild5" presStyleCnt="0"/>
      <dgm:spPr/>
    </dgm:pt>
    <dgm:pt modelId="{0261DE22-E0BD-410D-B023-B98358E92118}" type="pres">
      <dgm:prSet presAssocID="{FAAFB44B-F19F-4298-8024-BF3466B40F40}" presName="Name28" presStyleLbl="parChTrans1D3" presStyleIdx="1" presStyleCnt="13"/>
      <dgm:spPr/>
    </dgm:pt>
    <dgm:pt modelId="{88D795A7-801D-4CCB-8144-138FDC81DA98}" type="pres">
      <dgm:prSet presAssocID="{28091002-48A9-434B-9B4E-14C9F2A8B200}" presName="hierRoot2" presStyleCnt="0">
        <dgm:presLayoutVars>
          <dgm:hierBranch val="init"/>
        </dgm:presLayoutVars>
      </dgm:prSet>
      <dgm:spPr/>
    </dgm:pt>
    <dgm:pt modelId="{B9B56C18-363F-4152-8EB4-B2EB7F52328D}" type="pres">
      <dgm:prSet presAssocID="{28091002-48A9-434B-9B4E-14C9F2A8B200}" presName="rootComposite2" presStyleCnt="0"/>
      <dgm:spPr/>
    </dgm:pt>
    <dgm:pt modelId="{54B98AE4-69B6-481B-874E-6C1E8199820E}" type="pres">
      <dgm:prSet presAssocID="{28091002-48A9-434B-9B4E-14C9F2A8B200}" presName="rootText2" presStyleLbl="alignAcc1" presStyleIdx="0" presStyleCnt="0">
        <dgm:presLayoutVars>
          <dgm:chPref val="3"/>
        </dgm:presLayoutVars>
      </dgm:prSet>
      <dgm:spPr/>
    </dgm:pt>
    <dgm:pt modelId="{736ED5F9-0005-480F-AE5E-2ACC2B530CBE}" type="pres">
      <dgm:prSet presAssocID="{28091002-48A9-434B-9B4E-14C9F2A8B200}" presName="topArc2" presStyleLbl="parChTrans1D1" presStyleIdx="6" presStyleCnt="36"/>
      <dgm:spPr/>
    </dgm:pt>
    <dgm:pt modelId="{16A3EC09-38AB-49EE-A669-55BEECF930C2}" type="pres">
      <dgm:prSet presAssocID="{28091002-48A9-434B-9B4E-14C9F2A8B200}" presName="bottomArc2" presStyleLbl="parChTrans1D1" presStyleIdx="7" presStyleCnt="36"/>
      <dgm:spPr/>
    </dgm:pt>
    <dgm:pt modelId="{0BE3BC6D-026A-4D9E-BF4F-34FA2685B5A8}" type="pres">
      <dgm:prSet presAssocID="{28091002-48A9-434B-9B4E-14C9F2A8B200}" presName="topConnNode2" presStyleLbl="node3" presStyleIdx="0" presStyleCnt="0"/>
      <dgm:spPr/>
    </dgm:pt>
    <dgm:pt modelId="{93429634-0B76-4FBA-954E-5054455CF361}" type="pres">
      <dgm:prSet presAssocID="{28091002-48A9-434B-9B4E-14C9F2A8B200}" presName="hierChild4" presStyleCnt="0"/>
      <dgm:spPr/>
    </dgm:pt>
    <dgm:pt modelId="{ECCF8371-86FF-4385-AF92-7306300CCAF8}" type="pres">
      <dgm:prSet presAssocID="{28091002-48A9-434B-9B4E-14C9F2A8B200}" presName="hierChild5" presStyleCnt="0"/>
      <dgm:spPr/>
    </dgm:pt>
    <dgm:pt modelId="{FE6E3B0E-B259-4D0E-89A4-896B972424CB}" type="pres">
      <dgm:prSet presAssocID="{6D2078FC-5012-4B87-A548-5B79B7909191}" presName="hierChild5" presStyleCnt="0"/>
      <dgm:spPr/>
    </dgm:pt>
    <dgm:pt modelId="{7B2F355B-CF25-4A87-9528-39BC5C026B3E}" type="pres">
      <dgm:prSet presAssocID="{96002C1D-0BAC-41BD-86DF-A90A4155925C}" presName="Name28" presStyleLbl="parChTrans1D2" presStyleIdx="1" presStyleCnt="4"/>
      <dgm:spPr/>
    </dgm:pt>
    <dgm:pt modelId="{475A63FA-5051-4EB6-9AFF-439A0231A213}" type="pres">
      <dgm:prSet presAssocID="{C9D90BB2-8E82-42C3-9D4A-041CCE0A482E}" presName="hierRoot2" presStyleCnt="0">
        <dgm:presLayoutVars>
          <dgm:hierBranch val="init"/>
        </dgm:presLayoutVars>
      </dgm:prSet>
      <dgm:spPr/>
    </dgm:pt>
    <dgm:pt modelId="{109C9DA4-70B7-4507-944E-8E1C123838F4}" type="pres">
      <dgm:prSet presAssocID="{C9D90BB2-8E82-42C3-9D4A-041CCE0A482E}" presName="rootComposite2" presStyleCnt="0"/>
      <dgm:spPr/>
    </dgm:pt>
    <dgm:pt modelId="{A77797B4-6B11-4396-834C-B00D14262E8F}" type="pres">
      <dgm:prSet presAssocID="{C9D90BB2-8E82-42C3-9D4A-041CCE0A482E}" presName="rootText2" presStyleLbl="alignAcc1" presStyleIdx="0" presStyleCnt="0">
        <dgm:presLayoutVars>
          <dgm:chPref val="3"/>
        </dgm:presLayoutVars>
      </dgm:prSet>
      <dgm:spPr/>
    </dgm:pt>
    <dgm:pt modelId="{1A794FEF-D9EA-4D92-A126-FF5AE9A31E79}" type="pres">
      <dgm:prSet presAssocID="{C9D90BB2-8E82-42C3-9D4A-041CCE0A482E}" presName="topArc2" presStyleLbl="parChTrans1D1" presStyleIdx="8" presStyleCnt="36"/>
      <dgm:spPr/>
    </dgm:pt>
    <dgm:pt modelId="{BBAE34BF-BE5E-4314-A31D-EADB224D6CDD}" type="pres">
      <dgm:prSet presAssocID="{C9D90BB2-8E82-42C3-9D4A-041CCE0A482E}" presName="bottomArc2" presStyleLbl="parChTrans1D1" presStyleIdx="9" presStyleCnt="36"/>
      <dgm:spPr/>
    </dgm:pt>
    <dgm:pt modelId="{493A09E2-1FBA-48D2-822E-67BA98B5F5D7}" type="pres">
      <dgm:prSet presAssocID="{C9D90BB2-8E82-42C3-9D4A-041CCE0A482E}" presName="topConnNode2" presStyleLbl="node2" presStyleIdx="0" presStyleCnt="0"/>
      <dgm:spPr/>
    </dgm:pt>
    <dgm:pt modelId="{D4FE6A76-B7C3-47FC-BD61-3A9DF12E9C55}" type="pres">
      <dgm:prSet presAssocID="{C9D90BB2-8E82-42C3-9D4A-041CCE0A482E}" presName="hierChild4" presStyleCnt="0"/>
      <dgm:spPr/>
    </dgm:pt>
    <dgm:pt modelId="{B70A9646-991B-4289-A9C5-1A315E064D96}" type="pres">
      <dgm:prSet presAssocID="{1F6BFAAF-5A84-4E89-8DED-58509ECFE041}" presName="Name28" presStyleLbl="parChTrans1D3" presStyleIdx="2" presStyleCnt="13"/>
      <dgm:spPr/>
    </dgm:pt>
    <dgm:pt modelId="{8CB432C9-401B-4D55-9B74-CB186694D632}" type="pres">
      <dgm:prSet presAssocID="{4A833AEB-7584-4F6B-B591-588D0243D368}" presName="hierRoot2" presStyleCnt="0">
        <dgm:presLayoutVars>
          <dgm:hierBranch val="init"/>
        </dgm:presLayoutVars>
      </dgm:prSet>
      <dgm:spPr/>
    </dgm:pt>
    <dgm:pt modelId="{F2ECEB0B-F99A-402E-B144-6C38C1FCA29D}" type="pres">
      <dgm:prSet presAssocID="{4A833AEB-7584-4F6B-B591-588D0243D368}" presName="rootComposite2" presStyleCnt="0"/>
      <dgm:spPr/>
    </dgm:pt>
    <dgm:pt modelId="{46211FC4-9DF8-4269-83D0-77BA875B0A1B}" type="pres">
      <dgm:prSet presAssocID="{4A833AEB-7584-4F6B-B591-588D0243D368}" presName="rootText2" presStyleLbl="alignAcc1" presStyleIdx="0" presStyleCnt="0">
        <dgm:presLayoutVars>
          <dgm:chPref val="3"/>
        </dgm:presLayoutVars>
      </dgm:prSet>
      <dgm:spPr/>
    </dgm:pt>
    <dgm:pt modelId="{1F602286-E690-46F8-AED4-60CF73561E24}" type="pres">
      <dgm:prSet presAssocID="{4A833AEB-7584-4F6B-B591-588D0243D368}" presName="topArc2" presStyleLbl="parChTrans1D1" presStyleIdx="10" presStyleCnt="36"/>
      <dgm:spPr/>
    </dgm:pt>
    <dgm:pt modelId="{151F4978-A351-40BE-9A52-F50CE18862E0}" type="pres">
      <dgm:prSet presAssocID="{4A833AEB-7584-4F6B-B591-588D0243D368}" presName="bottomArc2" presStyleLbl="parChTrans1D1" presStyleIdx="11" presStyleCnt="36"/>
      <dgm:spPr/>
    </dgm:pt>
    <dgm:pt modelId="{9DBF8036-D938-4FE1-AB28-4A533E241ED9}" type="pres">
      <dgm:prSet presAssocID="{4A833AEB-7584-4F6B-B591-588D0243D368}" presName="topConnNode2" presStyleLbl="node3" presStyleIdx="0" presStyleCnt="0"/>
      <dgm:spPr/>
    </dgm:pt>
    <dgm:pt modelId="{6FBC39F5-E635-44D0-9DC9-DF02B0FCCD79}" type="pres">
      <dgm:prSet presAssocID="{4A833AEB-7584-4F6B-B591-588D0243D368}" presName="hierChild4" presStyleCnt="0"/>
      <dgm:spPr/>
    </dgm:pt>
    <dgm:pt modelId="{5501A92F-9CBF-4F42-B172-18D0C28BB199}" type="pres">
      <dgm:prSet presAssocID="{4A833AEB-7584-4F6B-B591-588D0243D368}" presName="hierChild5" presStyleCnt="0"/>
      <dgm:spPr/>
    </dgm:pt>
    <dgm:pt modelId="{C106BEFE-493B-409B-8504-F6D1B2E91146}" type="pres">
      <dgm:prSet presAssocID="{00954BED-CC5B-4098-97FB-E5AE47089BC8}" presName="Name28" presStyleLbl="parChTrans1D3" presStyleIdx="3" presStyleCnt="13"/>
      <dgm:spPr/>
    </dgm:pt>
    <dgm:pt modelId="{3099DEFE-9503-48F7-B2CE-280594413AEA}" type="pres">
      <dgm:prSet presAssocID="{86E641F3-6228-4768-9A69-3ACD0B7AF3B8}" presName="hierRoot2" presStyleCnt="0">
        <dgm:presLayoutVars>
          <dgm:hierBranch val="init"/>
        </dgm:presLayoutVars>
      </dgm:prSet>
      <dgm:spPr/>
    </dgm:pt>
    <dgm:pt modelId="{9DAB17E8-50BE-4635-852E-1DEE85144207}" type="pres">
      <dgm:prSet presAssocID="{86E641F3-6228-4768-9A69-3ACD0B7AF3B8}" presName="rootComposite2" presStyleCnt="0"/>
      <dgm:spPr/>
    </dgm:pt>
    <dgm:pt modelId="{D1697802-FF96-43A5-B9EF-4311DF504ED2}" type="pres">
      <dgm:prSet presAssocID="{86E641F3-6228-4768-9A69-3ACD0B7AF3B8}" presName="rootText2" presStyleLbl="alignAcc1" presStyleIdx="0" presStyleCnt="0">
        <dgm:presLayoutVars>
          <dgm:chPref val="3"/>
        </dgm:presLayoutVars>
      </dgm:prSet>
      <dgm:spPr/>
    </dgm:pt>
    <dgm:pt modelId="{041C87C0-4D8B-4F33-818E-E86611DA264C}" type="pres">
      <dgm:prSet presAssocID="{86E641F3-6228-4768-9A69-3ACD0B7AF3B8}" presName="topArc2" presStyleLbl="parChTrans1D1" presStyleIdx="12" presStyleCnt="36"/>
      <dgm:spPr/>
    </dgm:pt>
    <dgm:pt modelId="{237BF2F4-B58E-4925-8147-103E978E413E}" type="pres">
      <dgm:prSet presAssocID="{86E641F3-6228-4768-9A69-3ACD0B7AF3B8}" presName="bottomArc2" presStyleLbl="parChTrans1D1" presStyleIdx="13" presStyleCnt="36"/>
      <dgm:spPr/>
    </dgm:pt>
    <dgm:pt modelId="{5164E890-89AC-4047-9D72-1BA85CBD204F}" type="pres">
      <dgm:prSet presAssocID="{86E641F3-6228-4768-9A69-3ACD0B7AF3B8}" presName="topConnNode2" presStyleLbl="node3" presStyleIdx="0" presStyleCnt="0"/>
      <dgm:spPr/>
    </dgm:pt>
    <dgm:pt modelId="{6DB3B092-78AF-460C-AA36-88AB9521126D}" type="pres">
      <dgm:prSet presAssocID="{86E641F3-6228-4768-9A69-3ACD0B7AF3B8}" presName="hierChild4" presStyleCnt="0"/>
      <dgm:spPr/>
    </dgm:pt>
    <dgm:pt modelId="{5E052C0F-5334-41B6-B4DD-7387D0428A6C}" type="pres">
      <dgm:prSet presAssocID="{86E641F3-6228-4768-9A69-3ACD0B7AF3B8}" presName="hierChild5" presStyleCnt="0"/>
      <dgm:spPr/>
    </dgm:pt>
    <dgm:pt modelId="{55E3CA08-EE1A-467A-BC26-63460749CE75}" type="pres">
      <dgm:prSet presAssocID="{C8049FF3-C218-4280-B6B3-68A024B901E4}" presName="Name28" presStyleLbl="parChTrans1D3" presStyleIdx="4" presStyleCnt="13"/>
      <dgm:spPr/>
    </dgm:pt>
    <dgm:pt modelId="{D39EFE5C-AC1C-4709-A51D-83910D53DD0E}" type="pres">
      <dgm:prSet presAssocID="{ADD649C0-C86E-42E7-B9A0-DF8FEFE1F20B}" presName="hierRoot2" presStyleCnt="0">
        <dgm:presLayoutVars>
          <dgm:hierBranch val="init"/>
        </dgm:presLayoutVars>
      </dgm:prSet>
      <dgm:spPr/>
    </dgm:pt>
    <dgm:pt modelId="{A94A43C6-20C3-4118-B0E7-CDE3D6937F4E}" type="pres">
      <dgm:prSet presAssocID="{ADD649C0-C86E-42E7-B9A0-DF8FEFE1F20B}" presName="rootComposite2" presStyleCnt="0"/>
      <dgm:spPr/>
    </dgm:pt>
    <dgm:pt modelId="{5B9022A9-4CC3-4D32-9FF9-68E7BBE73C63}" type="pres">
      <dgm:prSet presAssocID="{ADD649C0-C86E-42E7-B9A0-DF8FEFE1F20B}" presName="rootText2" presStyleLbl="alignAcc1" presStyleIdx="0" presStyleCnt="0">
        <dgm:presLayoutVars>
          <dgm:chPref val="3"/>
        </dgm:presLayoutVars>
      </dgm:prSet>
      <dgm:spPr/>
    </dgm:pt>
    <dgm:pt modelId="{502649E1-3C39-4610-B9BF-FB898CB564D1}" type="pres">
      <dgm:prSet presAssocID="{ADD649C0-C86E-42E7-B9A0-DF8FEFE1F20B}" presName="topArc2" presStyleLbl="parChTrans1D1" presStyleIdx="14" presStyleCnt="36"/>
      <dgm:spPr/>
    </dgm:pt>
    <dgm:pt modelId="{F9B203EA-F801-4C25-BEF2-A8BA7EE9B9F6}" type="pres">
      <dgm:prSet presAssocID="{ADD649C0-C86E-42E7-B9A0-DF8FEFE1F20B}" presName="bottomArc2" presStyleLbl="parChTrans1D1" presStyleIdx="15" presStyleCnt="36"/>
      <dgm:spPr/>
    </dgm:pt>
    <dgm:pt modelId="{6770828B-D1AC-4332-AC37-A761B5FDC3CF}" type="pres">
      <dgm:prSet presAssocID="{ADD649C0-C86E-42E7-B9A0-DF8FEFE1F20B}" presName="topConnNode2" presStyleLbl="node3" presStyleIdx="0" presStyleCnt="0"/>
      <dgm:spPr/>
    </dgm:pt>
    <dgm:pt modelId="{3B12975D-4D2B-41C9-A850-97F8CF182260}" type="pres">
      <dgm:prSet presAssocID="{ADD649C0-C86E-42E7-B9A0-DF8FEFE1F20B}" presName="hierChild4" presStyleCnt="0"/>
      <dgm:spPr/>
    </dgm:pt>
    <dgm:pt modelId="{7BCD9AD6-6A6D-4D92-ACA7-905C42430AC2}" type="pres">
      <dgm:prSet presAssocID="{ADD649C0-C86E-42E7-B9A0-DF8FEFE1F20B}" presName="hierChild5" presStyleCnt="0"/>
      <dgm:spPr/>
    </dgm:pt>
    <dgm:pt modelId="{51717B37-7441-46E2-8692-27C2B9A2B628}" type="pres">
      <dgm:prSet presAssocID="{C9D90BB2-8E82-42C3-9D4A-041CCE0A482E}" presName="hierChild5" presStyleCnt="0"/>
      <dgm:spPr/>
    </dgm:pt>
    <dgm:pt modelId="{71043E91-DB98-4896-B5A3-4E1169BA3E5A}" type="pres">
      <dgm:prSet presAssocID="{0B895075-2C02-465F-B3F5-06822985FCC3}" presName="Name28" presStyleLbl="parChTrans1D2" presStyleIdx="2" presStyleCnt="4"/>
      <dgm:spPr/>
    </dgm:pt>
    <dgm:pt modelId="{5A12B416-3903-409F-892D-AFF71BF18C63}" type="pres">
      <dgm:prSet presAssocID="{DD208CB7-507E-45AC-8482-4BCE281C9FC7}" presName="hierRoot2" presStyleCnt="0">
        <dgm:presLayoutVars>
          <dgm:hierBranch val="init"/>
        </dgm:presLayoutVars>
      </dgm:prSet>
      <dgm:spPr/>
    </dgm:pt>
    <dgm:pt modelId="{6080D497-2530-4CC1-97EB-C4798C10F07B}" type="pres">
      <dgm:prSet presAssocID="{DD208CB7-507E-45AC-8482-4BCE281C9FC7}" presName="rootComposite2" presStyleCnt="0"/>
      <dgm:spPr/>
    </dgm:pt>
    <dgm:pt modelId="{0B1499BD-87BD-41BC-866E-A8711645B111}" type="pres">
      <dgm:prSet presAssocID="{DD208CB7-507E-45AC-8482-4BCE281C9FC7}" presName="rootText2" presStyleLbl="alignAcc1" presStyleIdx="0" presStyleCnt="0">
        <dgm:presLayoutVars>
          <dgm:chPref val="3"/>
        </dgm:presLayoutVars>
      </dgm:prSet>
      <dgm:spPr/>
    </dgm:pt>
    <dgm:pt modelId="{03D4A05A-C076-4F3F-A4C1-57C806E7272C}" type="pres">
      <dgm:prSet presAssocID="{DD208CB7-507E-45AC-8482-4BCE281C9FC7}" presName="topArc2" presStyleLbl="parChTrans1D1" presStyleIdx="16" presStyleCnt="36"/>
      <dgm:spPr/>
    </dgm:pt>
    <dgm:pt modelId="{08D29BEA-3F9E-4BA2-9E25-0384FA9F70CB}" type="pres">
      <dgm:prSet presAssocID="{DD208CB7-507E-45AC-8482-4BCE281C9FC7}" presName="bottomArc2" presStyleLbl="parChTrans1D1" presStyleIdx="17" presStyleCnt="36"/>
      <dgm:spPr/>
    </dgm:pt>
    <dgm:pt modelId="{84029B29-B7A1-41EE-A5E6-585606839DF0}" type="pres">
      <dgm:prSet presAssocID="{DD208CB7-507E-45AC-8482-4BCE281C9FC7}" presName="topConnNode2" presStyleLbl="node2" presStyleIdx="0" presStyleCnt="0"/>
      <dgm:spPr/>
    </dgm:pt>
    <dgm:pt modelId="{81973390-8E35-426E-90C4-AFF3E4B6D247}" type="pres">
      <dgm:prSet presAssocID="{DD208CB7-507E-45AC-8482-4BCE281C9FC7}" presName="hierChild4" presStyleCnt="0"/>
      <dgm:spPr/>
    </dgm:pt>
    <dgm:pt modelId="{B4309EFD-ECD2-4922-B4C1-4B772EE3896E}" type="pres">
      <dgm:prSet presAssocID="{EFBB279C-1449-4869-9B93-A163CE728C63}" presName="Name28" presStyleLbl="parChTrans1D3" presStyleIdx="5" presStyleCnt="13"/>
      <dgm:spPr/>
    </dgm:pt>
    <dgm:pt modelId="{07514918-F147-41EF-8B6F-2923A6286A47}" type="pres">
      <dgm:prSet presAssocID="{D42A10FD-5E62-47FA-A7DA-84E25C737AD6}" presName="hierRoot2" presStyleCnt="0">
        <dgm:presLayoutVars>
          <dgm:hierBranch val="init"/>
        </dgm:presLayoutVars>
      </dgm:prSet>
      <dgm:spPr/>
    </dgm:pt>
    <dgm:pt modelId="{C6AFD452-4331-4453-B68B-E1B81C2E3EE7}" type="pres">
      <dgm:prSet presAssocID="{D42A10FD-5E62-47FA-A7DA-84E25C737AD6}" presName="rootComposite2" presStyleCnt="0"/>
      <dgm:spPr/>
    </dgm:pt>
    <dgm:pt modelId="{19BC93B1-F107-481D-901E-FAD00C87E9A4}" type="pres">
      <dgm:prSet presAssocID="{D42A10FD-5E62-47FA-A7DA-84E25C737AD6}" presName="rootText2" presStyleLbl="alignAcc1" presStyleIdx="0" presStyleCnt="0">
        <dgm:presLayoutVars>
          <dgm:chPref val="3"/>
        </dgm:presLayoutVars>
      </dgm:prSet>
      <dgm:spPr/>
    </dgm:pt>
    <dgm:pt modelId="{2E007EEF-28B0-4226-A618-3BCE06D8D00A}" type="pres">
      <dgm:prSet presAssocID="{D42A10FD-5E62-47FA-A7DA-84E25C737AD6}" presName="topArc2" presStyleLbl="parChTrans1D1" presStyleIdx="18" presStyleCnt="36"/>
      <dgm:spPr/>
    </dgm:pt>
    <dgm:pt modelId="{61781685-4F39-4C52-A333-F07D068C1BFE}" type="pres">
      <dgm:prSet presAssocID="{D42A10FD-5E62-47FA-A7DA-84E25C737AD6}" presName="bottomArc2" presStyleLbl="parChTrans1D1" presStyleIdx="19" presStyleCnt="36"/>
      <dgm:spPr/>
    </dgm:pt>
    <dgm:pt modelId="{153AD3A7-E173-431D-B90A-2993799BE90C}" type="pres">
      <dgm:prSet presAssocID="{D42A10FD-5E62-47FA-A7DA-84E25C737AD6}" presName="topConnNode2" presStyleLbl="node3" presStyleIdx="0" presStyleCnt="0"/>
      <dgm:spPr/>
    </dgm:pt>
    <dgm:pt modelId="{874543BE-CE85-4A1A-85E3-0C871CA53489}" type="pres">
      <dgm:prSet presAssocID="{D42A10FD-5E62-47FA-A7DA-84E25C737AD6}" presName="hierChild4" presStyleCnt="0"/>
      <dgm:spPr/>
    </dgm:pt>
    <dgm:pt modelId="{AC97C8F7-7A7B-45F2-A512-2DE0D5067B8A}" type="pres">
      <dgm:prSet presAssocID="{D42A10FD-5E62-47FA-A7DA-84E25C737AD6}" presName="hierChild5" presStyleCnt="0"/>
      <dgm:spPr/>
    </dgm:pt>
    <dgm:pt modelId="{FF3F66DC-1429-4D58-ADB4-279C07A374B3}" type="pres">
      <dgm:prSet presAssocID="{D008B7B5-ACAE-443D-AA78-A858DA358073}" presName="Name28" presStyleLbl="parChTrans1D3" presStyleIdx="6" presStyleCnt="13"/>
      <dgm:spPr/>
    </dgm:pt>
    <dgm:pt modelId="{37E69C2A-BA1E-4863-9515-C1E605553A90}" type="pres">
      <dgm:prSet presAssocID="{31FB27EB-20F3-4929-A917-8EC1897F5B92}" presName="hierRoot2" presStyleCnt="0">
        <dgm:presLayoutVars>
          <dgm:hierBranch val="init"/>
        </dgm:presLayoutVars>
      </dgm:prSet>
      <dgm:spPr/>
    </dgm:pt>
    <dgm:pt modelId="{9351C439-9C28-4CF8-83DB-FBC59B0556EC}" type="pres">
      <dgm:prSet presAssocID="{31FB27EB-20F3-4929-A917-8EC1897F5B92}" presName="rootComposite2" presStyleCnt="0"/>
      <dgm:spPr/>
    </dgm:pt>
    <dgm:pt modelId="{E7532741-D7FE-49EC-929F-3F520D4D3A66}" type="pres">
      <dgm:prSet presAssocID="{31FB27EB-20F3-4929-A917-8EC1897F5B92}" presName="rootText2" presStyleLbl="alignAcc1" presStyleIdx="0" presStyleCnt="0">
        <dgm:presLayoutVars>
          <dgm:chPref val="3"/>
        </dgm:presLayoutVars>
      </dgm:prSet>
      <dgm:spPr/>
    </dgm:pt>
    <dgm:pt modelId="{1C5CF142-3ABA-4BF1-AAF6-16FF97B1E85D}" type="pres">
      <dgm:prSet presAssocID="{31FB27EB-20F3-4929-A917-8EC1897F5B92}" presName="topArc2" presStyleLbl="parChTrans1D1" presStyleIdx="20" presStyleCnt="36"/>
      <dgm:spPr/>
    </dgm:pt>
    <dgm:pt modelId="{2AF94176-1ED1-468B-BFA7-4C6F3B576E79}" type="pres">
      <dgm:prSet presAssocID="{31FB27EB-20F3-4929-A917-8EC1897F5B92}" presName="bottomArc2" presStyleLbl="parChTrans1D1" presStyleIdx="21" presStyleCnt="36"/>
      <dgm:spPr/>
    </dgm:pt>
    <dgm:pt modelId="{71C6A270-F354-4846-9F6F-7FF79905F480}" type="pres">
      <dgm:prSet presAssocID="{31FB27EB-20F3-4929-A917-8EC1897F5B92}" presName="topConnNode2" presStyleLbl="node3" presStyleIdx="0" presStyleCnt="0"/>
      <dgm:spPr/>
    </dgm:pt>
    <dgm:pt modelId="{2EF789E8-1435-4339-8976-84FECFEC3D86}" type="pres">
      <dgm:prSet presAssocID="{31FB27EB-20F3-4929-A917-8EC1897F5B92}" presName="hierChild4" presStyleCnt="0"/>
      <dgm:spPr/>
    </dgm:pt>
    <dgm:pt modelId="{25418925-9517-4BC0-867E-8B3DE7CC0F5A}" type="pres">
      <dgm:prSet presAssocID="{31FB27EB-20F3-4929-A917-8EC1897F5B92}" presName="hierChild5" presStyleCnt="0"/>
      <dgm:spPr/>
    </dgm:pt>
    <dgm:pt modelId="{6034FE30-CCCF-4C51-8246-19CDEBE0AA72}" type="pres">
      <dgm:prSet presAssocID="{9E70BC23-8FD4-496F-BF7B-45426C33514C}" presName="Name28" presStyleLbl="parChTrans1D3" presStyleIdx="7" presStyleCnt="13"/>
      <dgm:spPr/>
    </dgm:pt>
    <dgm:pt modelId="{5011FB6A-A774-4628-9025-F9207CA87D5C}" type="pres">
      <dgm:prSet presAssocID="{B0D754E7-7C64-4C7A-B76D-F659DF80B0AC}" presName="hierRoot2" presStyleCnt="0">
        <dgm:presLayoutVars>
          <dgm:hierBranch val="init"/>
        </dgm:presLayoutVars>
      </dgm:prSet>
      <dgm:spPr/>
    </dgm:pt>
    <dgm:pt modelId="{116077CD-6FE1-45B5-9B68-B48314971746}" type="pres">
      <dgm:prSet presAssocID="{B0D754E7-7C64-4C7A-B76D-F659DF80B0AC}" presName="rootComposite2" presStyleCnt="0"/>
      <dgm:spPr/>
    </dgm:pt>
    <dgm:pt modelId="{9FE9B96B-42DC-43B4-ADD7-387F9B93C3A1}" type="pres">
      <dgm:prSet presAssocID="{B0D754E7-7C64-4C7A-B76D-F659DF80B0AC}" presName="rootText2" presStyleLbl="alignAcc1" presStyleIdx="0" presStyleCnt="0">
        <dgm:presLayoutVars>
          <dgm:chPref val="3"/>
        </dgm:presLayoutVars>
      </dgm:prSet>
      <dgm:spPr/>
    </dgm:pt>
    <dgm:pt modelId="{21A5809F-AC3D-4CE3-BD33-48DC031B9621}" type="pres">
      <dgm:prSet presAssocID="{B0D754E7-7C64-4C7A-B76D-F659DF80B0AC}" presName="topArc2" presStyleLbl="parChTrans1D1" presStyleIdx="22" presStyleCnt="36"/>
      <dgm:spPr/>
    </dgm:pt>
    <dgm:pt modelId="{6603E46C-5153-48CA-806A-74E9B062F807}" type="pres">
      <dgm:prSet presAssocID="{B0D754E7-7C64-4C7A-B76D-F659DF80B0AC}" presName="bottomArc2" presStyleLbl="parChTrans1D1" presStyleIdx="23" presStyleCnt="36"/>
      <dgm:spPr/>
    </dgm:pt>
    <dgm:pt modelId="{A0141D5D-6663-4832-9483-BAE0AEEEA55B}" type="pres">
      <dgm:prSet presAssocID="{B0D754E7-7C64-4C7A-B76D-F659DF80B0AC}" presName="topConnNode2" presStyleLbl="node3" presStyleIdx="0" presStyleCnt="0"/>
      <dgm:spPr/>
    </dgm:pt>
    <dgm:pt modelId="{A3AD953B-D65B-4CC8-B226-957D290C63CA}" type="pres">
      <dgm:prSet presAssocID="{B0D754E7-7C64-4C7A-B76D-F659DF80B0AC}" presName="hierChild4" presStyleCnt="0"/>
      <dgm:spPr/>
    </dgm:pt>
    <dgm:pt modelId="{65B476A5-BCD1-46AB-B718-D7E6FEDC4E40}" type="pres">
      <dgm:prSet presAssocID="{B0D754E7-7C64-4C7A-B76D-F659DF80B0AC}" presName="hierChild5" presStyleCnt="0"/>
      <dgm:spPr/>
    </dgm:pt>
    <dgm:pt modelId="{B77340F3-CF47-4180-912D-76EBADBDA96E}" type="pres">
      <dgm:prSet presAssocID="{E395869E-BEAE-44D8-9FBE-8391E9B158A2}" presName="Name28" presStyleLbl="parChTrans1D3" presStyleIdx="8" presStyleCnt="13"/>
      <dgm:spPr/>
    </dgm:pt>
    <dgm:pt modelId="{69B64D77-E71B-4BE2-B5E9-B2E56B67A902}" type="pres">
      <dgm:prSet presAssocID="{F92CD1C9-1400-4EBE-9694-53624D84418F}" presName="hierRoot2" presStyleCnt="0">
        <dgm:presLayoutVars>
          <dgm:hierBranch val="init"/>
        </dgm:presLayoutVars>
      </dgm:prSet>
      <dgm:spPr/>
    </dgm:pt>
    <dgm:pt modelId="{D5388031-D1F1-4C94-880A-91134FC6FEAC}" type="pres">
      <dgm:prSet presAssocID="{F92CD1C9-1400-4EBE-9694-53624D84418F}" presName="rootComposite2" presStyleCnt="0"/>
      <dgm:spPr/>
    </dgm:pt>
    <dgm:pt modelId="{01D80AA6-1331-46B4-AA16-E9DBED3E0921}" type="pres">
      <dgm:prSet presAssocID="{F92CD1C9-1400-4EBE-9694-53624D84418F}" presName="rootText2" presStyleLbl="alignAcc1" presStyleIdx="0" presStyleCnt="0">
        <dgm:presLayoutVars>
          <dgm:chPref val="3"/>
        </dgm:presLayoutVars>
      </dgm:prSet>
      <dgm:spPr/>
    </dgm:pt>
    <dgm:pt modelId="{30BB069E-69D9-408D-B15E-15ACC1908855}" type="pres">
      <dgm:prSet presAssocID="{F92CD1C9-1400-4EBE-9694-53624D84418F}" presName="topArc2" presStyleLbl="parChTrans1D1" presStyleIdx="24" presStyleCnt="36"/>
      <dgm:spPr/>
    </dgm:pt>
    <dgm:pt modelId="{5EC06916-8AA9-4B21-816C-BBCD33222839}" type="pres">
      <dgm:prSet presAssocID="{F92CD1C9-1400-4EBE-9694-53624D84418F}" presName="bottomArc2" presStyleLbl="parChTrans1D1" presStyleIdx="25" presStyleCnt="36"/>
      <dgm:spPr/>
    </dgm:pt>
    <dgm:pt modelId="{6C2B5129-21C4-4750-838D-9461559E8DE7}" type="pres">
      <dgm:prSet presAssocID="{F92CD1C9-1400-4EBE-9694-53624D84418F}" presName="topConnNode2" presStyleLbl="node3" presStyleIdx="0" presStyleCnt="0"/>
      <dgm:spPr/>
    </dgm:pt>
    <dgm:pt modelId="{2EC17280-CE0A-4E95-9FB6-3CCEC542549A}" type="pres">
      <dgm:prSet presAssocID="{F92CD1C9-1400-4EBE-9694-53624D84418F}" presName="hierChild4" presStyleCnt="0"/>
      <dgm:spPr/>
    </dgm:pt>
    <dgm:pt modelId="{32D84451-0B71-4399-8520-457F8EE8C0F3}" type="pres">
      <dgm:prSet presAssocID="{F92CD1C9-1400-4EBE-9694-53624D84418F}" presName="hierChild5" presStyleCnt="0"/>
      <dgm:spPr/>
    </dgm:pt>
    <dgm:pt modelId="{71216FFC-01E3-4CC5-B2CB-0B481B1E1732}" type="pres">
      <dgm:prSet presAssocID="{DD208CB7-507E-45AC-8482-4BCE281C9FC7}" presName="hierChild5" presStyleCnt="0"/>
      <dgm:spPr/>
    </dgm:pt>
    <dgm:pt modelId="{225436B4-83B7-4C47-BF1D-70DCCF3FA163}" type="pres">
      <dgm:prSet presAssocID="{F970E3B6-AD72-4774-B045-0625CC9687FF}" presName="Name28" presStyleLbl="parChTrans1D2" presStyleIdx="3" presStyleCnt="4"/>
      <dgm:spPr/>
    </dgm:pt>
    <dgm:pt modelId="{5DF57988-9401-4787-9C51-CD7312B54E20}" type="pres">
      <dgm:prSet presAssocID="{81ED9FF9-884D-4937-AD0B-923B3F61EDAC}" presName="hierRoot2" presStyleCnt="0">
        <dgm:presLayoutVars>
          <dgm:hierBranch val="init"/>
        </dgm:presLayoutVars>
      </dgm:prSet>
      <dgm:spPr/>
    </dgm:pt>
    <dgm:pt modelId="{2FAC5595-CB03-4F8D-A442-5FB75C86F819}" type="pres">
      <dgm:prSet presAssocID="{81ED9FF9-884D-4937-AD0B-923B3F61EDAC}" presName="rootComposite2" presStyleCnt="0"/>
      <dgm:spPr/>
    </dgm:pt>
    <dgm:pt modelId="{69C512E2-08D0-4707-BCEA-4EF01C76A24E}" type="pres">
      <dgm:prSet presAssocID="{81ED9FF9-884D-4937-AD0B-923B3F61EDAC}" presName="rootText2" presStyleLbl="alignAcc1" presStyleIdx="0" presStyleCnt="0">
        <dgm:presLayoutVars>
          <dgm:chPref val="3"/>
        </dgm:presLayoutVars>
      </dgm:prSet>
      <dgm:spPr/>
    </dgm:pt>
    <dgm:pt modelId="{C8AC3217-890E-4A06-9005-4E8B67ABC34F}" type="pres">
      <dgm:prSet presAssocID="{81ED9FF9-884D-4937-AD0B-923B3F61EDAC}" presName="topArc2" presStyleLbl="parChTrans1D1" presStyleIdx="26" presStyleCnt="36"/>
      <dgm:spPr/>
    </dgm:pt>
    <dgm:pt modelId="{3DE4887E-C999-4ADA-81EE-665949826F74}" type="pres">
      <dgm:prSet presAssocID="{81ED9FF9-884D-4937-AD0B-923B3F61EDAC}" presName="bottomArc2" presStyleLbl="parChTrans1D1" presStyleIdx="27" presStyleCnt="36"/>
      <dgm:spPr/>
    </dgm:pt>
    <dgm:pt modelId="{BCC6059B-4A3E-4B92-A660-D1C588D7E63B}" type="pres">
      <dgm:prSet presAssocID="{81ED9FF9-884D-4937-AD0B-923B3F61EDAC}" presName="topConnNode2" presStyleLbl="node2" presStyleIdx="0" presStyleCnt="0"/>
      <dgm:spPr/>
    </dgm:pt>
    <dgm:pt modelId="{F5716088-4102-46A8-83B6-FE31BA42F91A}" type="pres">
      <dgm:prSet presAssocID="{81ED9FF9-884D-4937-AD0B-923B3F61EDAC}" presName="hierChild4" presStyleCnt="0"/>
      <dgm:spPr/>
    </dgm:pt>
    <dgm:pt modelId="{311E74E8-DA5E-4E39-82BA-524E7B25AE4E}" type="pres">
      <dgm:prSet presAssocID="{91F5FDC6-DEDD-4214-9B75-D7FB26334944}" presName="Name28" presStyleLbl="parChTrans1D3" presStyleIdx="9" presStyleCnt="13"/>
      <dgm:spPr/>
    </dgm:pt>
    <dgm:pt modelId="{CBDD03DE-BB57-4FC9-A75C-8B981628D81C}" type="pres">
      <dgm:prSet presAssocID="{4E597B11-B21D-44FD-9E90-FDF8AE8146AF}" presName="hierRoot2" presStyleCnt="0">
        <dgm:presLayoutVars>
          <dgm:hierBranch val="init"/>
        </dgm:presLayoutVars>
      </dgm:prSet>
      <dgm:spPr/>
    </dgm:pt>
    <dgm:pt modelId="{61DD54C6-6A93-4F25-B35A-D982FE23DCB3}" type="pres">
      <dgm:prSet presAssocID="{4E597B11-B21D-44FD-9E90-FDF8AE8146AF}" presName="rootComposite2" presStyleCnt="0"/>
      <dgm:spPr/>
    </dgm:pt>
    <dgm:pt modelId="{21165523-F9F0-4AD2-AF08-02122A2F3EF5}" type="pres">
      <dgm:prSet presAssocID="{4E597B11-B21D-44FD-9E90-FDF8AE8146AF}" presName="rootText2" presStyleLbl="alignAcc1" presStyleIdx="0" presStyleCnt="0">
        <dgm:presLayoutVars>
          <dgm:chPref val="3"/>
        </dgm:presLayoutVars>
      </dgm:prSet>
      <dgm:spPr/>
    </dgm:pt>
    <dgm:pt modelId="{66FEF0E8-D202-4C90-BED8-EB99F1BE6B05}" type="pres">
      <dgm:prSet presAssocID="{4E597B11-B21D-44FD-9E90-FDF8AE8146AF}" presName="topArc2" presStyleLbl="parChTrans1D1" presStyleIdx="28" presStyleCnt="36"/>
      <dgm:spPr/>
    </dgm:pt>
    <dgm:pt modelId="{A8AB351F-2C9E-4E1F-B594-9B8FA8C0D880}" type="pres">
      <dgm:prSet presAssocID="{4E597B11-B21D-44FD-9E90-FDF8AE8146AF}" presName="bottomArc2" presStyleLbl="parChTrans1D1" presStyleIdx="29" presStyleCnt="36"/>
      <dgm:spPr/>
    </dgm:pt>
    <dgm:pt modelId="{1237E1E4-B4D5-4458-BBD2-DEBCF5AEBE30}" type="pres">
      <dgm:prSet presAssocID="{4E597B11-B21D-44FD-9E90-FDF8AE8146AF}" presName="topConnNode2" presStyleLbl="node3" presStyleIdx="0" presStyleCnt="0"/>
      <dgm:spPr/>
    </dgm:pt>
    <dgm:pt modelId="{781B502C-40E7-4FEE-9F8C-27892BA0AD03}" type="pres">
      <dgm:prSet presAssocID="{4E597B11-B21D-44FD-9E90-FDF8AE8146AF}" presName="hierChild4" presStyleCnt="0"/>
      <dgm:spPr/>
    </dgm:pt>
    <dgm:pt modelId="{86C3D74A-96F3-43B8-AC3E-631E37AE373A}" type="pres">
      <dgm:prSet presAssocID="{4E597B11-B21D-44FD-9E90-FDF8AE8146AF}" presName="hierChild5" presStyleCnt="0"/>
      <dgm:spPr/>
    </dgm:pt>
    <dgm:pt modelId="{1739FD93-F382-4E2A-AADA-4A9A8CEDAED1}" type="pres">
      <dgm:prSet presAssocID="{5D7B8F50-BE12-45DA-9820-C890EC9B6D40}" presName="Name28" presStyleLbl="parChTrans1D3" presStyleIdx="10" presStyleCnt="13"/>
      <dgm:spPr/>
    </dgm:pt>
    <dgm:pt modelId="{310EC538-4FAD-4C29-8931-C62D0497ABB3}" type="pres">
      <dgm:prSet presAssocID="{DF2CF735-6902-48FC-B48F-730371864BA5}" presName="hierRoot2" presStyleCnt="0">
        <dgm:presLayoutVars>
          <dgm:hierBranch val="init"/>
        </dgm:presLayoutVars>
      </dgm:prSet>
      <dgm:spPr/>
    </dgm:pt>
    <dgm:pt modelId="{7C17D7B4-C86B-48CF-B666-0D63D8862F17}" type="pres">
      <dgm:prSet presAssocID="{DF2CF735-6902-48FC-B48F-730371864BA5}" presName="rootComposite2" presStyleCnt="0"/>
      <dgm:spPr/>
    </dgm:pt>
    <dgm:pt modelId="{EFCB31A5-289A-420A-8343-FA043E5E7636}" type="pres">
      <dgm:prSet presAssocID="{DF2CF735-6902-48FC-B48F-730371864BA5}" presName="rootText2" presStyleLbl="alignAcc1" presStyleIdx="0" presStyleCnt="0">
        <dgm:presLayoutVars>
          <dgm:chPref val="3"/>
        </dgm:presLayoutVars>
      </dgm:prSet>
      <dgm:spPr/>
    </dgm:pt>
    <dgm:pt modelId="{EF981300-6C06-41ED-9147-09821F6DF04E}" type="pres">
      <dgm:prSet presAssocID="{DF2CF735-6902-48FC-B48F-730371864BA5}" presName="topArc2" presStyleLbl="parChTrans1D1" presStyleIdx="30" presStyleCnt="36"/>
      <dgm:spPr/>
    </dgm:pt>
    <dgm:pt modelId="{C4CFC035-64F6-4693-9B81-859B70E5F601}" type="pres">
      <dgm:prSet presAssocID="{DF2CF735-6902-48FC-B48F-730371864BA5}" presName="bottomArc2" presStyleLbl="parChTrans1D1" presStyleIdx="31" presStyleCnt="36"/>
      <dgm:spPr/>
    </dgm:pt>
    <dgm:pt modelId="{0215D794-9A7D-4417-B3CC-43A958E4E857}" type="pres">
      <dgm:prSet presAssocID="{DF2CF735-6902-48FC-B48F-730371864BA5}" presName="topConnNode2" presStyleLbl="node3" presStyleIdx="0" presStyleCnt="0"/>
      <dgm:spPr/>
    </dgm:pt>
    <dgm:pt modelId="{5847009B-A85A-4A7D-8F42-FE28B45F22AC}" type="pres">
      <dgm:prSet presAssocID="{DF2CF735-6902-48FC-B48F-730371864BA5}" presName="hierChild4" presStyleCnt="0"/>
      <dgm:spPr/>
    </dgm:pt>
    <dgm:pt modelId="{7FD80030-3989-478E-835E-3BD394ECD5CD}" type="pres">
      <dgm:prSet presAssocID="{DF2CF735-6902-48FC-B48F-730371864BA5}" presName="hierChild5" presStyleCnt="0"/>
      <dgm:spPr/>
    </dgm:pt>
    <dgm:pt modelId="{F6A7AA0D-0FA2-401B-9013-23D22D75A13B}" type="pres">
      <dgm:prSet presAssocID="{7E71BF7F-139B-4AF9-B381-9CC5F4A31A8A}" presName="Name28" presStyleLbl="parChTrans1D3" presStyleIdx="11" presStyleCnt="13"/>
      <dgm:spPr/>
    </dgm:pt>
    <dgm:pt modelId="{C30F1A52-F5CB-472C-B969-0FDFEED746B4}" type="pres">
      <dgm:prSet presAssocID="{71B1F9CB-AF2F-4A51-B6EE-E32824618E77}" presName="hierRoot2" presStyleCnt="0">
        <dgm:presLayoutVars>
          <dgm:hierBranch val="init"/>
        </dgm:presLayoutVars>
      </dgm:prSet>
      <dgm:spPr/>
    </dgm:pt>
    <dgm:pt modelId="{F2D3A974-BB94-4BB4-9B73-54A2A1F8F279}" type="pres">
      <dgm:prSet presAssocID="{71B1F9CB-AF2F-4A51-B6EE-E32824618E77}" presName="rootComposite2" presStyleCnt="0"/>
      <dgm:spPr/>
    </dgm:pt>
    <dgm:pt modelId="{A8140D1C-1A2F-4849-ADFC-8DCAD12E950B}" type="pres">
      <dgm:prSet presAssocID="{71B1F9CB-AF2F-4A51-B6EE-E32824618E77}" presName="rootText2" presStyleLbl="alignAcc1" presStyleIdx="0" presStyleCnt="0">
        <dgm:presLayoutVars>
          <dgm:chPref val="3"/>
        </dgm:presLayoutVars>
      </dgm:prSet>
      <dgm:spPr/>
    </dgm:pt>
    <dgm:pt modelId="{A463F02F-AD34-4BB7-A794-7C8665581F25}" type="pres">
      <dgm:prSet presAssocID="{71B1F9CB-AF2F-4A51-B6EE-E32824618E77}" presName="topArc2" presStyleLbl="parChTrans1D1" presStyleIdx="32" presStyleCnt="36"/>
      <dgm:spPr/>
    </dgm:pt>
    <dgm:pt modelId="{E00AF8FD-2B28-438F-957A-08D01F527A18}" type="pres">
      <dgm:prSet presAssocID="{71B1F9CB-AF2F-4A51-B6EE-E32824618E77}" presName="bottomArc2" presStyleLbl="parChTrans1D1" presStyleIdx="33" presStyleCnt="36"/>
      <dgm:spPr/>
    </dgm:pt>
    <dgm:pt modelId="{D34BECE0-2865-44D8-A458-F6F156462593}" type="pres">
      <dgm:prSet presAssocID="{71B1F9CB-AF2F-4A51-B6EE-E32824618E77}" presName="topConnNode2" presStyleLbl="node3" presStyleIdx="0" presStyleCnt="0"/>
      <dgm:spPr/>
    </dgm:pt>
    <dgm:pt modelId="{5EAE6D6D-254A-4DE7-A610-4FF0ED1524DD}" type="pres">
      <dgm:prSet presAssocID="{71B1F9CB-AF2F-4A51-B6EE-E32824618E77}" presName="hierChild4" presStyleCnt="0"/>
      <dgm:spPr/>
    </dgm:pt>
    <dgm:pt modelId="{7D5C2641-5879-41FE-8FB2-CA777745A184}" type="pres">
      <dgm:prSet presAssocID="{71B1F9CB-AF2F-4A51-B6EE-E32824618E77}" presName="hierChild5" presStyleCnt="0"/>
      <dgm:spPr/>
    </dgm:pt>
    <dgm:pt modelId="{F3FA3ADA-4AB6-4070-9DFF-B87288871DB8}" type="pres">
      <dgm:prSet presAssocID="{F28512AE-54A1-4C38-9C32-3B79ADC306F3}" presName="Name28" presStyleLbl="parChTrans1D3" presStyleIdx="12" presStyleCnt="13"/>
      <dgm:spPr/>
    </dgm:pt>
    <dgm:pt modelId="{3DB10255-9D63-4CF7-A99D-9917DB0605B9}" type="pres">
      <dgm:prSet presAssocID="{D56873A1-392A-4E47-B887-DB4FA3F6D68F}" presName="hierRoot2" presStyleCnt="0">
        <dgm:presLayoutVars>
          <dgm:hierBranch val="init"/>
        </dgm:presLayoutVars>
      </dgm:prSet>
      <dgm:spPr/>
    </dgm:pt>
    <dgm:pt modelId="{B8C8637B-2CEB-4518-9CA8-BCAAD0FB9692}" type="pres">
      <dgm:prSet presAssocID="{D56873A1-392A-4E47-B887-DB4FA3F6D68F}" presName="rootComposite2" presStyleCnt="0"/>
      <dgm:spPr/>
    </dgm:pt>
    <dgm:pt modelId="{9C6D838D-2916-4716-A496-3FC8D8446C8F}" type="pres">
      <dgm:prSet presAssocID="{D56873A1-392A-4E47-B887-DB4FA3F6D68F}" presName="rootText2" presStyleLbl="alignAcc1" presStyleIdx="0" presStyleCnt="0">
        <dgm:presLayoutVars>
          <dgm:chPref val="3"/>
        </dgm:presLayoutVars>
      </dgm:prSet>
      <dgm:spPr/>
    </dgm:pt>
    <dgm:pt modelId="{14921308-D304-413B-B52B-0E3775B917CF}" type="pres">
      <dgm:prSet presAssocID="{D56873A1-392A-4E47-B887-DB4FA3F6D68F}" presName="topArc2" presStyleLbl="parChTrans1D1" presStyleIdx="34" presStyleCnt="36"/>
      <dgm:spPr/>
    </dgm:pt>
    <dgm:pt modelId="{2535174E-7644-4749-8952-F3CAEA3A5296}" type="pres">
      <dgm:prSet presAssocID="{D56873A1-392A-4E47-B887-DB4FA3F6D68F}" presName="bottomArc2" presStyleLbl="parChTrans1D1" presStyleIdx="35" presStyleCnt="36"/>
      <dgm:spPr/>
    </dgm:pt>
    <dgm:pt modelId="{F0065ED6-84F8-40D5-9402-AE974CD0007D}" type="pres">
      <dgm:prSet presAssocID="{D56873A1-392A-4E47-B887-DB4FA3F6D68F}" presName="topConnNode2" presStyleLbl="node3" presStyleIdx="0" presStyleCnt="0"/>
      <dgm:spPr/>
    </dgm:pt>
    <dgm:pt modelId="{3A1AD296-F424-41C6-87C0-9C7D33B1885F}" type="pres">
      <dgm:prSet presAssocID="{D56873A1-392A-4E47-B887-DB4FA3F6D68F}" presName="hierChild4" presStyleCnt="0"/>
      <dgm:spPr/>
    </dgm:pt>
    <dgm:pt modelId="{F761D916-BF81-4958-A518-79B1D840AD21}" type="pres">
      <dgm:prSet presAssocID="{D56873A1-392A-4E47-B887-DB4FA3F6D68F}" presName="hierChild5" presStyleCnt="0"/>
      <dgm:spPr/>
    </dgm:pt>
    <dgm:pt modelId="{DD1EF1A3-8EA6-4D9C-AC57-FF04A6560F8F}" type="pres">
      <dgm:prSet presAssocID="{81ED9FF9-884D-4937-AD0B-923B3F61EDAC}" presName="hierChild5" presStyleCnt="0"/>
      <dgm:spPr/>
    </dgm:pt>
    <dgm:pt modelId="{A4BB6544-895D-4A7F-A6FE-28E557EB0617}" type="pres">
      <dgm:prSet presAssocID="{5BE193B8-674F-4870-AB2D-E3501F52D490}" presName="hierChild3" presStyleCnt="0"/>
      <dgm:spPr/>
    </dgm:pt>
  </dgm:ptLst>
  <dgm:cxnLst>
    <dgm:cxn modelId="{F2ACF903-13F9-45E2-A5A4-61A8FA7AE0FC}" type="presOf" srcId="{31FB27EB-20F3-4929-A917-8EC1897F5B92}" destId="{71C6A270-F354-4846-9F6F-7FF79905F480}" srcOrd="1" destOrd="0" presId="urn:microsoft.com/office/officeart/2008/layout/HalfCircleOrganizationChart"/>
    <dgm:cxn modelId="{74997104-6B50-4ED4-AD22-3ED2402B0802}" type="presOf" srcId="{5D7B8F50-BE12-45DA-9820-C890EC9B6D40}" destId="{1739FD93-F382-4E2A-AADA-4A9A8CEDAED1}" srcOrd="0" destOrd="0" presId="urn:microsoft.com/office/officeart/2008/layout/HalfCircleOrganizationChart"/>
    <dgm:cxn modelId="{8993F00E-E5D9-49F0-9FFD-D06D10B6EE28}" type="presOf" srcId="{B24F6D62-C3DF-4A12-BFAC-FE1D8DCE6D8D}" destId="{5A72951E-B45C-40F8-AE22-DFB8D8DDE286}" srcOrd="0" destOrd="0" presId="urn:microsoft.com/office/officeart/2008/layout/HalfCircleOrganizationChart"/>
    <dgm:cxn modelId="{00EA3410-4E08-4784-8736-1DC7B0728D9E}" type="presOf" srcId="{B0D754E7-7C64-4C7A-B76D-F659DF80B0AC}" destId="{9FE9B96B-42DC-43B4-ADD7-387F9B93C3A1}" srcOrd="0" destOrd="0" presId="urn:microsoft.com/office/officeart/2008/layout/HalfCircleOrganizationChart"/>
    <dgm:cxn modelId="{9BB6D713-FFDF-473C-9AA4-D2A4DF32A575}" type="presOf" srcId="{F92CD1C9-1400-4EBE-9694-53624D84418F}" destId="{6C2B5129-21C4-4750-838D-9461559E8DE7}" srcOrd="1" destOrd="0" presId="urn:microsoft.com/office/officeart/2008/layout/HalfCircleOrganizationChart"/>
    <dgm:cxn modelId="{AAC31F15-275B-421E-9963-52FA3BF54CC1}" type="presOf" srcId="{96002C1D-0BAC-41BD-86DF-A90A4155925C}" destId="{7B2F355B-CF25-4A87-9528-39BC5C026B3E}" srcOrd="0" destOrd="0" presId="urn:microsoft.com/office/officeart/2008/layout/HalfCircleOrganizationChart"/>
    <dgm:cxn modelId="{C3CF0D1A-379C-420C-A956-A44C6CA9C51F}" type="presOf" srcId="{B0D754E7-7C64-4C7A-B76D-F659DF80B0AC}" destId="{A0141D5D-6663-4832-9483-BAE0AEEEA55B}" srcOrd="1" destOrd="0" presId="urn:microsoft.com/office/officeart/2008/layout/HalfCircleOrganizationChart"/>
    <dgm:cxn modelId="{7B37341C-EFFD-4B92-8F07-5343BAAC696B}" srcId="{81ED9FF9-884D-4937-AD0B-923B3F61EDAC}" destId="{DF2CF735-6902-48FC-B48F-730371864BA5}" srcOrd="1" destOrd="0" parTransId="{5D7B8F50-BE12-45DA-9820-C890EC9B6D40}" sibTransId="{F33E8F96-534E-4FEA-9BED-D9228585255F}"/>
    <dgm:cxn modelId="{D4C2841D-923C-41B9-B0E7-1412837EAE20}" srcId="{C9D90BB2-8E82-42C3-9D4A-041CCE0A482E}" destId="{86E641F3-6228-4768-9A69-3ACD0B7AF3B8}" srcOrd="1" destOrd="0" parTransId="{00954BED-CC5B-4098-97FB-E5AE47089BC8}" sibTransId="{7787E723-A9CC-4FE1-AD98-D93B2C05A775}"/>
    <dgm:cxn modelId="{59B22B1E-20CF-4BBE-9957-E991E13203F4}" type="presOf" srcId="{4A833AEB-7584-4F6B-B591-588D0243D368}" destId="{9DBF8036-D938-4FE1-AB28-4A533E241ED9}" srcOrd="1" destOrd="0" presId="urn:microsoft.com/office/officeart/2008/layout/HalfCircleOrganizationChart"/>
    <dgm:cxn modelId="{F90D6A20-92D8-4BE1-8D88-C5981439DB99}" srcId="{5BE193B8-674F-4870-AB2D-E3501F52D490}" destId="{DD208CB7-507E-45AC-8482-4BCE281C9FC7}" srcOrd="2" destOrd="0" parTransId="{0B895075-2C02-465F-B3F5-06822985FCC3}" sibTransId="{04274ED6-0C97-480E-BEA6-84387A519AA9}"/>
    <dgm:cxn modelId="{90E0E426-9C88-47B5-AD63-EB86D7F68028}" type="presOf" srcId="{F970E3B6-AD72-4774-B045-0625CC9687FF}" destId="{225436B4-83B7-4C47-BF1D-70DCCF3FA163}" srcOrd="0" destOrd="0" presId="urn:microsoft.com/office/officeart/2008/layout/HalfCircleOrganizationChart"/>
    <dgm:cxn modelId="{471A482C-142A-47F3-AE30-BD21AE31D1DA}" type="presOf" srcId="{4E597B11-B21D-44FD-9E90-FDF8AE8146AF}" destId="{21165523-F9F0-4AD2-AF08-02122A2F3EF5}" srcOrd="0" destOrd="0" presId="urn:microsoft.com/office/officeart/2008/layout/HalfCircleOrganizationChart"/>
    <dgm:cxn modelId="{13521134-5512-4439-8AA7-149D7F06920D}" srcId="{DD208CB7-507E-45AC-8482-4BCE281C9FC7}" destId="{F92CD1C9-1400-4EBE-9694-53624D84418F}" srcOrd="3" destOrd="0" parTransId="{E395869E-BEAE-44D8-9FBE-8391E9B158A2}" sibTransId="{072A8708-BF4C-4EEC-80C6-BA53036359E7}"/>
    <dgm:cxn modelId="{28CE9037-A034-43EF-B777-A06FA82B7F44}" type="presOf" srcId="{F92CD1C9-1400-4EBE-9694-53624D84418F}" destId="{01D80AA6-1331-46B4-AA16-E9DBED3E0921}" srcOrd="0" destOrd="0" presId="urn:microsoft.com/office/officeart/2008/layout/HalfCircleOrganizationChart"/>
    <dgm:cxn modelId="{7F2F2C38-A809-4864-85F0-0C62274792D0}" type="presOf" srcId="{4E597B11-B21D-44FD-9E90-FDF8AE8146AF}" destId="{1237E1E4-B4D5-4458-BBD2-DEBCF5AEBE30}" srcOrd="1" destOrd="0" presId="urn:microsoft.com/office/officeart/2008/layout/HalfCircleOrganizationChart"/>
    <dgm:cxn modelId="{4F067A39-C41C-4F3F-BCCE-7B367204CE74}" type="presOf" srcId="{5BE193B8-674F-4870-AB2D-E3501F52D490}" destId="{63D9B814-B7AF-473B-9B14-478482E04DB9}" srcOrd="0" destOrd="0" presId="urn:microsoft.com/office/officeart/2008/layout/HalfCircleOrganizationChart"/>
    <dgm:cxn modelId="{3322043A-114D-40EE-B69E-7513316B854D}" type="presOf" srcId="{5BE193B8-674F-4870-AB2D-E3501F52D490}" destId="{CF32BA79-2320-41E1-AD30-95BEB589C4A1}" srcOrd="1" destOrd="0" presId="urn:microsoft.com/office/officeart/2008/layout/HalfCircleOrganizationChart"/>
    <dgm:cxn modelId="{0EFF8A40-00B6-4A56-93E2-65973A34956C}" type="presOf" srcId="{D56873A1-392A-4E47-B887-DB4FA3F6D68F}" destId="{9C6D838D-2916-4716-A496-3FC8D8446C8F}" srcOrd="0" destOrd="0" presId="urn:microsoft.com/office/officeart/2008/layout/HalfCircleOrganizationChart"/>
    <dgm:cxn modelId="{B04E2763-C824-47C6-8B34-79E2AB69AC3D}" type="presOf" srcId="{6D2078FC-5012-4B87-A548-5B79B7909191}" destId="{38FF1B9C-D3A4-4A12-9423-C808E73898B4}" srcOrd="0" destOrd="0" presId="urn:microsoft.com/office/officeart/2008/layout/HalfCircleOrganizationChart"/>
    <dgm:cxn modelId="{109D9065-CCA8-4423-BD44-30A1235169B3}" type="presOf" srcId="{31FB27EB-20F3-4929-A917-8EC1897F5B92}" destId="{E7532741-D7FE-49EC-929F-3F520D4D3A66}" srcOrd="0" destOrd="0" presId="urn:microsoft.com/office/officeart/2008/layout/HalfCircleOrganizationChart"/>
    <dgm:cxn modelId="{E357B345-CA97-4497-A506-30421E69792A}" type="presOf" srcId="{DD208CB7-507E-45AC-8482-4BCE281C9FC7}" destId="{0B1499BD-87BD-41BC-866E-A8711645B111}" srcOrd="0" destOrd="0" presId="urn:microsoft.com/office/officeart/2008/layout/HalfCircleOrganizationChart"/>
    <dgm:cxn modelId="{AB532E67-C5BE-47E2-9494-7C4FA5679671}" type="presOf" srcId="{D008B7B5-ACAE-443D-AA78-A858DA358073}" destId="{FF3F66DC-1429-4D58-ADB4-279C07A374B3}" srcOrd="0" destOrd="0" presId="urn:microsoft.com/office/officeart/2008/layout/HalfCircleOrganizationChart"/>
    <dgm:cxn modelId="{71444A47-0DC7-41B1-8B3E-6A0F6B9575A1}" type="presOf" srcId="{0B895075-2C02-465F-B3F5-06822985FCC3}" destId="{71043E91-DB98-4896-B5A3-4E1169BA3E5A}" srcOrd="0" destOrd="0" presId="urn:microsoft.com/office/officeart/2008/layout/HalfCircleOrganizationChart"/>
    <dgm:cxn modelId="{C37CD46C-076F-4DAD-A1E4-25900B9B346E}" srcId="{5BE193B8-674F-4870-AB2D-E3501F52D490}" destId="{81ED9FF9-884D-4937-AD0B-923B3F61EDAC}" srcOrd="3" destOrd="0" parTransId="{F970E3B6-AD72-4774-B045-0625CC9687FF}" sibTransId="{808AFC6A-35A9-49BA-9214-8592863F1013}"/>
    <dgm:cxn modelId="{CDCA184E-180E-426D-8E0A-8D5FDF3DE6DE}" type="presOf" srcId="{D42A10FD-5E62-47FA-A7DA-84E25C737AD6}" destId="{19BC93B1-F107-481D-901E-FAD00C87E9A4}" srcOrd="0" destOrd="0" presId="urn:microsoft.com/office/officeart/2008/layout/HalfCircleOrganizationChart"/>
    <dgm:cxn modelId="{2F35754F-5FBB-4D57-A2FD-E1E9F3180BD8}" type="presOf" srcId="{A8A378BE-0C05-4135-8ED1-5ACC1EAE5F83}" destId="{4A35BF16-E209-4BE1-9427-B41DE2E1F7F6}" srcOrd="0" destOrd="0" presId="urn:microsoft.com/office/officeart/2008/layout/HalfCircleOrganizationChart"/>
    <dgm:cxn modelId="{CF834D50-44BD-4E53-8692-09B5BC2B0A2E}" type="presOf" srcId="{81ED9FF9-884D-4937-AD0B-923B3F61EDAC}" destId="{69C512E2-08D0-4707-BCEA-4EF01C76A24E}" srcOrd="0" destOrd="0" presId="urn:microsoft.com/office/officeart/2008/layout/HalfCircleOrganizationChart"/>
    <dgm:cxn modelId="{F8049970-1E95-4E42-88B0-8D50AC5CFE6A}" type="presOf" srcId="{1F6BFAAF-5A84-4E89-8DED-58509ECFE041}" destId="{B70A9646-991B-4289-A9C5-1A315E064D96}" srcOrd="0" destOrd="0" presId="urn:microsoft.com/office/officeart/2008/layout/HalfCircleOrganizationChart"/>
    <dgm:cxn modelId="{92C85871-D5AD-4074-AE84-82AB7641151C}" type="presOf" srcId="{71B1F9CB-AF2F-4A51-B6EE-E32824618E77}" destId="{A8140D1C-1A2F-4849-ADFC-8DCAD12E950B}" srcOrd="0" destOrd="0" presId="urn:microsoft.com/office/officeart/2008/layout/HalfCircleOrganizationChart"/>
    <dgm:cxn modelId="{1F5B8372-11B1-4D8C-82F3-928AEEFE0841}" type="presOf" srcId="{EFBB279C-1449-4869-9B93-A163CE728C63}" destId="{B4309EFD-ECD2-4922-B4C1-4B772EE3896E}" srcOrd="0" destOrd="0" presId="urn:microsoft.com/office/officeart/2008/layout/HalfCircleOrganizationChart"/>
    <dgm:cxn modelId="{FEFBD452-E9C7-4DA8-9B21-AE0750735042}" type="presOf" srcId="{ADD649C0-C86E-42E7-B9A0-DF8FEFE1F20B}" destId="{5B9022A9-4CC3-4D32-9FF9-68E7BBE73C63}" srcOrd="0" destOrd="0" presId="urn:microsoft.com/office/officeart/2008/layout/HalfCircleOrganizationChart"/>
    <dgm:cxn modelId="{D814E553-E45A-4A71-9494-B34AB57A858B}" type="presOf" srcId="{DF2CF735-6902-48FC-B48F-730371864BA5}" destId="{EFCB31A5-289A-420A-8343-FA043E5E7636}" srcOrd="0" destOrd="0" presId="urn:microsoft.com/office/officeart/2008/layout/HalfCircleOrganizationChart"/>
    <dgm:cxn modelId="{BAF6C357-5D6F-4323-A3FE-1D6659903ABC}" type="presOf" srcId="{D56873A1-392A-4E47-B887-DB4FA3F6D68F}" destId="{F0065ED6-84F8-40D5-9402-AE974CD0007D}" srcOrd="1" destOrd="0" presId="urn:microsoft.com/office/officeart/2008/layout/HalfCircleOrganizationChart"/>
    <dgm:cxn modelId="{C0D28058-2BA5-4BA5-8712-744A895EC0D9}" type="presOf" srcId="{FAAFB44B-F19F-4298-8024-BF3466B40F40}" destId="{0261DE22-E0BD-410D-B023-B98358E92118}" srcOrd="0" destOrd="0" presId="urn:microsoft.com/office/officeart/2008/layout/HalfCircleOrganizationChart"/>
    <dgm:cxn modelId="{A5A4B25A-3BB3-4C16-AE21-8E0FE0C4308D}" srcId="{81ED9FF9-884D-4937-AD0B-923B3F61EDAC}" destId="{D56873A1-392A-4E47-B887-DB4FA3F6D68F}" srcOrd="3" destOrd="0" parTransId="{F28512AE-54A1-4C38-9C32-3B79ADC306F3}" sibTransId="{AD21DC3C-EB0F-4DCE-9646-71A8AD8333CC}"/>
    <dgm:cxn modelId="{859F717C-ECB5-4D9E-8C84-3249A60E490A}" srcId="{5BE193B8-674F-4870-AB2D-E3501F52D490}" destId="{C9D90BB2-8E82-42C3-9D4A-041CCE0A482E}" srcOrd="1" destOrd="0" parTransId="{96002C1D-0BAC-41BD-86DF-A90A4155925C}" sibTransId="{FF771107-F39A-4F10-A37B-8F772142EDF4}"/>
    <dgm:cxn modelId="{AD897984-B945-4D17-8676-4A33EFA0988C}" type="presOf" srcId="{6D2078FC-5012-4B87-A548-5B79B7909191}" destId="{0E63D757-916A-492B-A827-A70130FA11B7}" srcOrd="1" destOrd="0" presId="urn:microsoft.com/office/officeart/2008/layout/HalfCircleOrganizationChart"/>
    <dgm:cxn modelId="{94024593-F280-49E6-BEB9-BB6F4BBC6CF3}" type="presOf" srcId="{4A833AEB-7584-4F6B-B591-588D0243D368}" destId="{46211FC4-9DF8-4269-83D0-77BA875B0A1B}" srcOrd="0" destOrd="0" presId="urn:microsoft.com/office/officeart/2008/layout/HalfCircleOrganizationChart"/>
    <dgm:cxn modelId="{0EB17A95-9F2B-40E2-A895-E067612DF7C3}" type="presOf" srcId="{28091002-48A9-434B-9B4E-14C9F2A8B200}" destId="{54B98AE4-69B6-481B-874E-6C1E8199820E}" srcOrd="0" destOrd="0" presId="urn:microsoft.com/office/officeart/2008/layout/HalfCircleOrganizationChart"/>
    <dgm:cxn modelId="{6046F898-C0C8-40B4-91C8-2853368A380B}" srcId="{6D2078FC-5012-4B87-A548-5B79B7909191}" destId="{B24F6D62-C3DF-4A12-BFAC-FE1D8DCE6D8D}" srcOrd="0" destOrd="0" parTransId="{A8A378BE-0C05-4135-8ED1-5ACC1EAE5F83}" sibTransId="{6EDDD7DB-787B-4EF2-BB8D-20C29246B510}"/>
    <dgm:cxn modelId="{7BCF1BA1-53D4-4B70-AAE7-D392B9E981B2}" type="presOf" srcId="{D42A10FD-5E62-47FA-A7DA-84E25C737AD6}" destId="{153AD3A7-E173-431D-B90A-2993799BE90C}" srcOrd="1" destOrd="0" presId="urn:microsoft.com/office/officeart/2008/layout/HalfCircleOrganizationChart"/>
    <dgm:cxn modelId="{FFBB17A2-27D7-4F91-B595-B851450C15A7}" type="presOf" srcId="{B24F6D62-C3DF-4A12-BFAC-FE1D8DCE6D8D}" destId="{B2CE5469-E0D7-4AA6-BCA5-8599E1538DF0}" srcOrd="1" destOrd="0" presId="urn:microsoft.com/office/officeart/2008/layout/HalfCircleOrganizationChart"/>
    <dgm:cxn modelId="{440910A4-6114-414E-95C5-6A0EEB27956D}" type="presOf" srcId="{28091002-48A9-434B-9B4E-14C9F2A8B200}" destId="{0BE3BC6D-026A-4D9E-BF4F-34FA2685B5A8}" srcOrd="1" destOrd="0" presId="urn:microsoft.com/office/officeart/2008/layout/HalfCircleOrganizationChart"/>
    <dgm:cxn modelId="{F9918EA7-EBCF-4AFB-8203-528B11741463}" type="presOf" srcId="{C9D90BB2-8E82-42C3-9D4A-041CCE0A482E}" destId="{493A09E2-1FBA-48D2-822E-67BA98B5F5D7}" srcOrd="1" destOrd="0" presId="urn:microsoft.com/office/officeart/2008/layout/HalfCircleOrganizationChart"/>
    <dgm:cxn modelId="{FBA770A9-5BF0-4E33-B798-E9896FD4206C}" type="presOf" srcId="{81ED9FF9-884D-4937-AD0B-923B3F61EDAC}" destId="{BCC6059B-4A3E-4B92-A660-D1C588D7E63B}" srcOrd="1" destOrd="0" presId="urn:microsoft.com/office/officeart/2008/layout/HalfCircleOrganizationChart"/>
    <dgm:cxn modelId="{824A2AAA-3829-46BC-9260-A6F15CC51E1F}" type="presOf" srcId="{F28512AE-54A1-4C38-9C32-3B79ADC306F3}" destId="{F3FA3ADA-4AB6-4070-9DFF-B87288871DB8}" srcOrd="0" destOrd="0" presId="urn:microsoft.com/office/officeart/2008/layout/HalfCircleOrganizationChart"/>
    <dgm:cxn modelId="{FAF2A9AF-F717-49C6-84E1-3DCAC8747E02}" srcId="{6D2078FC-5012-4B87-A548-5B79B7909191}" destId="{28091002-48A9-434B-9B4E-14C9F2A8B200}" srcOrd="1" destOrd="0" parTransId="{FAAFB44B-F19F-4298-8024-BF3466B40F40}" sibTransId="{5F41E4C5-FA27-4242-B2E6-1B79A4259351}"/>
    <dgm:cxn modelId="{21497CB2-6224-44D6-8086-B00AF8284479}" type="presOf" srcId="{83A7052D-5DB4-4119-B7B4-AB810D01652C}" destId="{45E156B4-96E2-40CC-820A-06EDC3CEE59A}" srcOrd="0" destOrd="0" presId="urn:microsoft.com/office/officeart/2008/layout/HalfCircleOrganizationChart"/>
    <dgm:cxn modelId="{9168CCB7-44CE-403E-B586-E592A892943F}" srcId="{DD208CB7-507E-45AC-8482-4BCE281C9FC7}" destId="{D42A10FD-5E62-47FA-A7DA-84E25C737AD6}" srcOrd="0" destOrd="0" parTransId="{EFBB279C-1449-4869-9B93-A163CE728C63}" sibTransId="{E1983F82-9BF8-4B69-8A86-8EE2FE4B4FC3}"/>
    <dgm:cxn modelId="{05BD3BBA-B1D0-43B1-9F37-2D145E4A9087}" srcId="{81ED9FF9-884D-4937-AD0B-923B3F61EDAC}" destId="{71B1F9CB-AF2F-4A51-B6EE-E32824618E77}" srcOrd="2" destOrd="0" parTransId="{7E71BF7F-139B-4AF9-B381-9CC5F4A31A8A}" sibTransId="{52A0E183-F19B-4FDD-82A6-9E06D2A90824}"/>
    <dgm:cxn modelId="{5E0EEDBA-9ED8-405A-8771-5B5838EF22D2}" type="presOf" srcId="{E395869E-BEAE-44D8-9FBE-8391E9B158A2}" destId="{B77340F3-CF47-4180-912D-76EBADBDA96E}" srcOrd="0" destOrd="0" presId="urn:microsoft.com/office/officeart/2008/layout/HalfCircleOrganizationChart"/>
    <dgm:cxn modelId="{ECFEEBBB-2CE7-4D9A-97B0-4EB2112542D5}" type="presOf" srcId="{71B1F9CB-AF2F-4A51-B6EE-E32824618E77}" destId="{D34BECE0-2865-44D8-A458-F6F156462593}" srcOrd="1" destOrd="0" presId="urn:microsoft.com/office/officeart/2008/layout/HalfCircleOrganizationChart"/>
    <dgm:cxn modelId="{CBB655BC-CA11-4C4A-BF8A-001C83FBD757}" type="presOf" srcId="{86E641F3-6228-4768-9A69-3ACD0B7AF3B8}" destId="{5164E890-89AC-4047-9D72-1BA85CBD204F}" srcOrd="1" destOrd="0" presId="urn:microsoft.com/office/officeart/2008/layout/HalfCircleOrganizationChart"/>
    <dgm:cxn modelId="{66EFC4BC-2471-427C-A602-72A0C4A17173}" type="presOf" srcId="{629D44B9-268A-479C-8FA8-BA9C6B54E808}" destId="{302754DB-CFF7-4D3F-ACD1-31A12EC2D9E1}" srcOrd="0" destOrd="0" presId="urn:microsoft.com/office/officeart/2008/layout/HalfCircleOrganizationChart"/>
    <dgm:cxn modelId="{91911EBD-F802-4003-9CD2-428921C6243E}" srcId="{C9D90BB2-8E82-42C3-9D4A-041CCE0A482E}" destId="{ADD649C0-C86E-42E7-B9A0-DF8FEFE1F20B}" srcOrd="2" destOrd="0" parTransId="{C8049FF3-C218-4280-B6B3-68A024B901E4}" sibTransId="{7252BEEB-A8F8-41C5-90FE-13FEF4AFF818}"/>
    <dgm:cxn modelId="{FF0CABC7-F068-42FA-AD64-10399A1ECCFE}" srcId="{81ED9FF9-884D-4937-AD0B-923B3F61EDAC}" destId="{4E597B11-B21D-44FD-9E90-FDF8AE8146AF}" srcOrd="0" destOrd="0" parTransId="{91F5FDC6-DEDD-4214-9B75-D7FB26334944}" sibTransId="{DD6CCB39-99E9-4840-95D4-255CF2A40487}"/>
    <dgm:cxn modelId="{C48AC9D0-BDF9-4C3C-A38D-9D0153C0E5FF}" srcId="{5BE193B8-674F-4870-AB2D-E3501F52D490}" destId="{6D2078FC-5012-4B87-A548-5B79B7909191}" srcOrd="0" destOrd="0" parTransId="{83A7052D-5DB4-4119-B7B4-AB810D01652C}" sibTransId="{61040FC7-5EE0-41D2-9237-565986109FA5}"/>
    <dgm:cxn modelId="{ACE0F9D0-388E-4D7E-9FBD-0E2761E79A41}" type="presOf" srcId="{7E71BF7F-139B-4AF9-B381-9CC5F4A31A8A}" destId="{F6A7AA0D-0FA2-401B-9013-23D22D75A13B}" srcOrd="0" destOrd="0" presId="urn:microsoft.com/office/officeart/2008/layout/HalfCircleOrganizationChart"/>
    <dgm:cxn modelId="{72E722D4-4C27-4742-B1A8-AB8E49BF9782}" srcId="{DD208CB7-507E-45AC-8482-4BCE281C9FC7}" destId="{B0D754E7-7C64-4C7A-B76D-F659DF80B0AC}" srcOrd="2" destOrd="0" parTransId="{9E70BC23-8FD4-496F-BF7B-45426C33514C}" sibTransId="{17E17890-2BD0-4432-9B98-656082FDC14A}"/>
    <dgm:cxn modelId="{7F817BD7-334F-4C24-A4F5-413071D54BF4}" type="presOf" srcId="{9E70BC23-8FD4-496F-BF7B-45426C33514C}" destId="{6034FE30-CCCF-4C51-8246-19CDEBE0AA72}" srcOrd="0" destOrd="0" presId="urn:microsoft.com/office/officeart/2008/layout/HalfCircleOrganizationChart"/>
    <dgm:cxn modelId="{DEDC36DB-1191-4954-8332-EB7E75327088}" srcId="{629D44B9-268A-479C-8FA8-BA9C6B54E808}" destId="{5BE193B8-674F-4870-AB2D-E3501F52D490}" srcOrd="0" destOrd="0" parTransId="{4589EAFA-189D-4D1A-BCFF-B9EE127669F3}" sibTransId="{C18D9488-BCC5-4783-AB59-EF7D3680C635}"/>
    <dgm:cxn modelId="{DE2B2BDC-3C6A-4D68-B8A0-8F03B208DCF5}" srcId="{C9D90BB2-8E82-42C3-9D4A-041CCE0A482E}" destId="{4A833AEB-7584-4F6B-B591-588D0243D368}" srcOrd="0" destOrd="0" parTransId="{1F6BFAAF-5A84-4E89-8DED-58509ECFE041}" sibTransId="{33F355E0-1F92-463F-8194-4046F548D85B}"/>
    <dgm:cxn modelId="{70C36BDC-B04E-40F4-9205-D0ABF9042866}" type="presOf" srcId="{91F5FDC6-DEDD-4214-9B75-D7FB26334944}" destId="{311E74E8-DA5E-4E39-82BA-524E7B25AE4E}" srcOrd="0" destOrd="0" presId="urn:microsoft.com/office/officeart/2008/layout/HalfCircleOrganizationChart"/>
    <dgm:cxn modelId="{B14C21DE-3DDE-4607-98DD-DCB91F324DF7}" type="presOf" srcId="{ADD649C0-C86E-42E7-B9A0-DF8FEFE1F20B}" destId="{6770828B-D1AC-4332-AC37-A761B5FDC3CF}" srcOrd="1" destOrd="0" presId="urn:microsoft.com/office/officeart/2008/layout/HalfCircleOrganizationChart"/>
    <dgm:cxn modelId="{8A8BB4DE-ED68-4EC8-A0A2-AB37B1D3C519}" type="presOf" srcId="{00954BED-CC5B-4098-97FB-E5AE47089BC8}" destId="{C106BEFE-493B-409B-8504-F6D1B2E91146}" srcOrd="0" destOrd="0" presId="urn:microsoft.com/office/officeart/2008/layout/HalfCircleOrganizationChart"/>
    <dgm:cxn modelId="{31D9D1DF-265C-4319-B9F1-18F426448335}" type="presOf" srcId="{C8049FF3-C218-4280-B6B3-68A024B901E4}" destId="{55E3CA08-EE1A-467A-BC26-63460749CE75}" srcOrd="0" destOrd="0" presId="urn:microsoft.com/office/officeart/2008/layout/HalfCircleOrganizationChart"/>
    <dgm:cxn modelId="{65F75EE0-128A-4D9D-B340-673D974B208A}" type="presOf" srcId="{C9D90BB2-8E82-42C3-9D4A-041CCE0A482E}" destId="{A77797B4-6B11-4396-834C-B00D14262E8F}" srcOrd="0" destOrd="0" presId="urn:microsoft.com/office/officeart/2008/layout/HalfCircleOrganizationChart"/>
    <dgm:cxn modelId="{AA3525E2-43CA-44E4-8497-77EC25824D54}" type="presOf" srcId="{DD208CB7-507E-45AC-8482-4BCE281C9FC7}" destId="{84029B29-B7A1-41EE-A5E6-585606839DF0}" srcOrd="1" destOrd="0" presId="urn:microsoft.com/office/officeart/2008/layout/HalfCircleOrganizationChart"/>
    <dgm:cxn modelId="{D1FAACE9-D44D-41A1-8E32-7F5980E6A36C}" type="presOf" srcId="{DF2CF735-6902-48FC-B48F-730371864BA5}" destId="{0215D794-9A7D-4417-B3CC-43A958E4E857}" srcOrd="1" destOrd="0" presId="urn:microsoft.com/office/officeart/2008/layout/HalfCircleOrganizationChart"/>
    <dgm:cxn modelId="{1127B1F5-AFB6-42C5-85DB-52B009AF2049}" type="presOf" srcId="{86E641F3-6228-4768-9A69-3ACD0B7AF3B8}" destId="{D1697802-FF96-43A5-B9EF-4311DF504ED2}" srcOrd="0" destOrd="0" presId="urn:microsoft.com/office/officeart/2008/layout/HalfCircleOrganizationChart"/>
    <dgm:cxn modelId="{8FBD16FC-130B-4F1C-B8CD-2DFAECD7819E}" srcId="{DD208CB7-507E-45AC-8482-4BCE281C9FC7}" destId="{31FB27EB-20F3-4929-A917-8EC1897F5B92}" srcOrd="1" destOrd="0" parTransId="{D008B7B5-ACAE-443D-AA78-A858DA358073}" sibTransId="{9CA558B9-CAFB-44A9-92AD-F2C20F5A619C}"/>
    <dgm:cxn modelId="{45103EF6-3E88-4F1F-A3CE-B67794256948}" type="presParOf" srcId="{302754DB-CFF7-4D3F-ACD1-31A12EC2D9E1}" destId="{2DCE6308-DCDA-4607-B23D-F0E8A93924F2}" srcOrd="0" destOrd="0" presId="urn:microsoft.com/office/officeart/2008/layout/HalfCircleOrganizationChart"/>
    <dgm:cxn modelId="{CBF84EDA-CEF8-4187-8467-DFD43F8A8ABF}" type="presParOf" srcId="{2DCE6308-DCDA-4607-B23D-F0E8A93924F2}" destId="{169EBA9A-185B-48F1-8777-97C1D77438B8}" srcOrd="0" destOrd="0" presId="urn:microsoft.com/office/officeart/2008/layout/HalfCircleOrganizationChart"/>
    <dgm:cxn modelId="{E159B28B-0E51-4D97-A059-C3E8E54F8CAB}" type="presParOf" srcId="{169EBA9A-185B-48F1-8777-97C1D77438B8}" destId="{63D9B814-B7AF-473B-9B14-478482E04DB9}" srcOrd="0" destOrd="0" presId="urn:microsoft.com/office/officeart/2008/layout/HalfCircleOrganizationChart"/>
    <dgm:cxn modelId="{8681D7D4-40D1-4C5F-B1BC-235C68587CB2}" type="presParOf" srcId="{169EBA9A-185B-48F1-8777-97C1D77438B8}" destId="{AB09F1C6-A8F7-4AC3-A1FD-58CD3D8C7DF0}" srcOrd="1" destOrd="0" presId="urn:microsoft.com/office/officeart/2008/layout/HalfCircleOrganizationChart"/>
    <dgm:cxn modelId="{1C39611D-00FB-4EC8-9C92-96F8FE75220B}" type="presParOf" srcId="{169EBA9A-185B-48F1-8777-97C1D77438B8}" destId="{3819D769-AA2F-4FFC-9680-A6C81860188D}" srcOrd="2" destOrd="0" presId="urn:microsoft.com/office/officeart/2008/layout/HalfCircleOrganizationChart"/>
    <dgm:cxn modelId="{D47E0CEF-F2EA-44D7-94EF-DCD93557707B}" type="presParOf" srcId="{169EBA9A-185B-48F1-8777-97C1D77438B8}" destId="{CF32BA79-2320-41E1-AD30-95BEB589C4A1}" srcOrd="3" destOrd="0" presId="urn:microsoft.com/office/officeart/2008/layout/HalfCircleOrganizationChart"/>
    <dgm:cxn modelId="{48762A99-4439-4B23-A420-B4528CA23B66}" type="presParOf" srcId="{2DCE6308-DCDA-4607-B23D-F0E8A93924F2}" destId="{959AD82C-36DA-4948-9B4D-50CBC1EE9C9A}" srcOrd="1" destOrd="0" presId="urn:microsoft.com/office/officeart/2008/layout/HalfCircleOrganizationChart"/>
    <dgm:cxn modelId="{01E2E024-DB82-4B6C-8815-4ADF38989EFB}" type="presParOf" srcId="{959AD82C-36DA-4948-9B4D-50CBC1EE9C9A}" destId="{45E156B4-96E2-40CC-820A-06EDC3CEE59A}" srcOrd="0" destOrd="0" presId="urn:microsoft.com/office/officeart/2008/layout/HalfCircleOrganizationChart"/>
    <dgm:cxn modelId="{200B8C40-E8AE-4AD6-978E-F84020FD0801}" type="presParOf" srcId="{959AD82C-36DA-4948-9B4D-50CBC1EE9C9A}" destId="{0881D782-E25C-46A9-93F9-8BC6619AFE28}" srcOrd="1" destOrd="0" presId="urn:microsoft.com/office/officeart/2008/layout/HalfCircleOrganizationChart"/>
    <dgm:cxn modelId="{F5B025F0-0C22-4FE9-84D6-042745DDC885}" type="presParOf" srcId="{0881D782-E25C-46A9-93F9-8BC6619AFE28}" destId="{6471F34A-DDE5-498C-BCDF-80E1E2A1B011}" srcOrd="0" destOrd="0" presId="urn:microsoft.com/office/officeart/2008/layout/HalfCircleOrganizationChart"/>
    <dgm:cxn modelId="{4F0C1CC6-18F4-4763-899B-85900920648C}" type="presParOf" srcId="{6471F34A-DDE5-498C-BCDF-80E1E2A1B011}" destId="{38FF1B9C-D3A4-4A12-9423-C808E73898B4}" srcOrd="0" destOrd="0" presId="urn:microsoft.com/office/officeart/2008/layout/HalfCircleOrganizationChart"/>
    <dgm:cxn modelId="{5830514F-EACB-4B2F-B2D3-1051B66D8067}" type="presParOf" srcId="{6471F34A-DDE5-498C-BCDF-80E1E2A1B011}" destId="{33183019-A512-4A19-AB35-1BA0AF90902A}" srcOrd="1" destOrd="0" presId="urn:microsoft.com/office/officeart/2008/layout/HalfCircleOrganizationChart"/>
    <dgm:cxn modelId="{4D9A62AA-4F80-4440-9420-EAB9F411846D}" type="presParOf" srcId="{6471F34A-DDE5-498C-BCDF-80E1E2A1B011}" destId="{FD40B023-ED8A-4BF0-BE8A-71C9E93C79FB}" srcOrd="2" destOrd="0" presId="urn:microsoft.com/office/officeart/2008/layout/HalfCircleOrganizationChart"/>
    <dgm:cxn modelId="{FA74E4A9-D2A5-47F1-9705-D1424F9FC5C2}" type="presParOf" srcId="{6471F34A-DDE5-498C-BCDF-80E1E2A1B011}" destId="{0E63D757-916A-492B-A827-A70130FA11B7}" srcOrd="3" destOrd="0" presId="urn:microsoft.com/office/officeart/2008/layout/HalfCircleOrganizationChart"/>
    <dgm:cxn modelId="{A5E3EC82-9F6F-4234-9F15-CFBABB5E0A8C}" type="presParOf" srcId="{0881D782-E25C-46A9-93F9-8BC6619AFE28}" destId="{EF45EAB2-6277-487E-8F7E-F4BC7DB24C22}" srcOrd="1" destOrd="0" presId="urn:microsoft.com/office/officeart/2008/layout/HalfCircleOrganizationChart"/>
    <dgm:cxn modelId="{85B474F3-7BE0-4B25-83C8-27F9BB33B400}" type="presParOf" srcId="{EF45EAB2-6277-487E-8F7E-F4BC7DB24C22}" destId="{4A35BF16-E209-4BE1-9427-B41DE2E1F7F6}" srcOrd="0" destOrd="0" presId="urn:microsoft.com/office/officeart/2008/layout/HalfCircleOrganizationChart"/>
    <dgm:cxn modelId="{7847C80C-DBEA-4124-874E-DB683B826A46}" type="presParOf" srcId="{EF45EAB2-6277-487E-8F7E-F4BC7DB24C22}" destId="{1D3CE3DA-A234-4419-B1DF-7D676499127E}" srcOrd="1" destOrd="0" presId="urn:microsoft.com/office/officeart/2008/layout/HalfCircleOrganizationChart"/>
    <dgm:cxn modelId="{E9B536B9-39D8-482E-B82C-CE9807C5F99E}" type="presParOf" srcId="{1D3CE3DA-A234-4419-B1DF-7D676499127E}" destId="{0CA66B81-F256-4A52-9082-3AD020C1AA19}" srcOrd="0" destOrd="0" presId="urn:microsoft.com/office/officeart/2008/layout/HalfCircleOrganizationChart"/>
    <dgm:cxn modelId="{D31D43F2-7E95-4693-AD38-9C459FA17669}" type="presParOf" srcId="{0CA66B81-F256-4A52-9082-3AD020C1AA19}" destId="{5A72951E-B45C-40F8-AE22-DFB8D8DDE286}" srcOrd="0" destOrd="0" presId="urn:microsoft.com/office/officeart/2008/layout/HalfCircleOrganizationChart"/>
    <dgm:cxn modelId="{DC1992BF-EB62-4865-A2AF-AB95BE8BF6D8}" type="presParOf" srcId="{0CA66B81-F256-4A52-9082-3AD020C1AA19}" destId="{F46A20D7-5AB3-4573-87C6-FD454A954128}" srcOrd="1" destOrd="0" presId="urn:microsoft.com/office/officeart/2008/layout/HalfCircleOrganizationChart"/>
    <dgm:cxn modelId="{4CDF47D3-DA09-4F07-AC3A-C98F85D471E1}" type="presParOf" srcId="{0CA66B81-F256-4A52-9082-3AD020C1AA19}" destId="{16CE8EE7-6616-450C-A94E-C5CDBA56E75C}" srcOrd="2" destOrd="0" presId="urn:microsoft.com/office/officeart/2008/layout/HalfCircleOrganizationChart"/>
    <dgm:cxn modelId="{7A1C0E27-4177-49F1-A4EA-D80E48AA7FBE}" type="presParOf" srcId="{0CA66B81-F256-4A52-9082-3AD020C1AA19}" destId="{B2CE5469-E0D7-4AA6-BCA5-8599E1538DF0}" srcOrd="3" destOrd="0" presId="urn:microsoft.com/office/officeart/2008/layout/HalfCircleOrganizationChart"/>
    <dgm:cxn modelId="{30CFE213-7766-4848-8DDC-D24D694B8EFC}" type="presParOf" srcId="{1D3CE3DA-A234-4419-B1DF-7D676499127E}" destId="{779F6B32-92C3-4CC0-B151-816E64D061FF}" srcOrd="1" destOrd="0" presId="urn:microsoft.com/office/officeart/2008/layout/HalfCircleOrganizationChart"/>
    <dgm:cxn modelId="{CB1B48C9-D521-4BEE-B370-72F9AF84387C}" type="presParOf" srcId="{1D3CE3DA-A234-4419-B1DF-7D676499127E}" destId="{1CA4E034-1D56-4E12-996E-721CD75047FC}" srcOrd="2" destOrd="0" presId="urn:microsoft.com/office/officeart/2008/layout/HalfCircleOrganizationChart"/>
    <dgm:cxn modelId="{B3082333-5395-4CF1-AC03-3B65A5544B3D}" type="presParOf" srcId="{EF45EAB2-6277-487E-8F7E-F4BC7DB24C22}" destId="{0261DE22-E0BD-410D-B023-B98358E92118}" srcOrd="2" destOrd="0" presId="urn:microsoft.com/office/officeart/2008/layout/HalfCircleOrganizationChart"/>
    <dgm:cxn modelId="{EEC06377-D2AB-4EFA-893A-1ED1B1824916}" type="presParOf" srcId="{EF45EAB2-6277-487E-8F7E-F4BC7DB24C22}" destId="{88D795A7-801D-4CCB-8144-138FDC81DA98}" srcOrd="3" destOrd="0" presId="urn:microsoft.com/office/officeart/2008/layout/HalfCircleOrganizationChart"/>
    <dgm:cxn modelId="{35081357-7F5E-4BEC-A229-E83BB5FB46B2}" type="presParOf" srcId="{88D795A7-801D-4CCB-8144-138FDC81DA98}" destId="{B9B56C18-363F-4152-8EB4-B2EB7F52328D}" srcOrd="0" destOrd="0" presId="urn:microsoft.com/office/officeart/2008/layout/HalfCircleOrganizationChart"/>
    <dgm:cxn modelId="{D8F962AD-E212-43DA-BAA2-B2EA1F541139}" type="presParOf" srcId="{B9B56C18-363F-4152-8EB4-B2EB7F52328D}" destId="{54B98AE4-69B6-481B-874E-6C1E8199820E}" srcOrd="0" destOrd="0" presId="urn:microsoft.com/office/officeart/2008/layout/HalfCircleOrganizationChart"/>
    <dgm:cxn modelId="{FC36DDD8-118E-4387-9D19-7E06026A578E}" type="presParOf" srcId="{B9B56C18-363F-4152-8EB4-B2EB7F52328D}" destId="{736ED5F9-0005-480F-AE5E-2ACC2B530CBE}" srcOrd="1" destOrd="0" presId="urn:microsoft.com/office/officeart/2008/layout/HalfCircleOrganizationChart"/>
    <dgm:cxn modelId="{15959A6C-FB25-4B7F-8A54-DC59D2771DB8}" type="presParOf" srcId="{B9B56C18-363F-4152-8EB4-B2EB7F52328D}" destId="{16A3EC09-38AB-49EE-A669-55BEECF930C2}" srcOrd="2" destOrd="0" presId="urn:microsoft.com/office/officeart/2008/layout/HalfCircleOrganizationChart"/>
    <dgm:cxn modelId="{914E0DFB-D3E1-4898-BA3B-204A73EAE92E}" type="presParOf" srcId="{B9B56C18-363F-4152-8EB4-B2EB7F52328D}" destId="{0BE3BC6D-026A-4D9E-BF4F-34FA2685B5A8}" srcOrd="3" destOrd="0" presId="urn:microsoft.com/office/officeart/2008/layout/HalfCircleOrganizationChart"/>
    <dgm:cxn modelId="{21E79AE1-87C3-42DF-A9C3-60F6F4D8D03B}" type="presParOf" srcId="{88D795A7-801D-4CCB-8144-138FDC81DA98}" destId="{93429634-0B76-4FBA-954E-5054455CF361}" srcOrd="1" destOrd="0" presId="urn:microsoft.com/office/officeart/2008/layout/HalfCircleOrganizationChart"/>
    <dgm:cxn modelId="{4741E379-D740-4062-A691-62884833A692}" type="presParOf" srcId="{88D795A7-801D-4CCB-8144-138FDC81DA98}" destId="{ECCF8371-86FF-4385-AF92-7306300CCAF8}" srcOrd="2" destOrd="0" presId="urn:microsoft.com/office/officeart/2008/layout/HalfCircleOrganizationChart"/>
    <dgm:cxn modelId="{7F902320-8928-4BF1-81CA-11E1BEEA808D}" type="presParOf" srcId="{0881D782-E25C-46A9-93F9-8BC6619AFE28}" destId="{FE6E3B0E-B259-4D0E-89A4-896B972424CB}" srcOrd="2" destOrd="0" presId="urn:microsoft.com/office/officeart/2008/layout/HalfCircleOrganizationChart"/>
    <dgm:cxn modelId="{369CCC85-4F6D-4DEB-AFBD-3738DBA5888A}" type="presParOf" srcId="{959AD82C-36DA-4948-9B4D-50CBC1EE9C9A}" destId="{7B2F355B-CF25-4A87-9528-39BC5C026B3E}" srcOrd="2" destOrd="0" presId="urn:microsoft.com/office/officeart/2008/layout/HalfCircleOrganizationChart"/>
    <dgm:cxn modelId="{24F00F2B-EB60-41EC-BBB6-F77E43E12A37}" type="presParOf" srcId="{959AD82C-36DA-4948-9B4D-50CBC1EE9C9A}" destId="{475A63FA-5051-4EB6-9AFF-439A0231A213}" srcOrd="3" destOrd="0" presId="urn:microsoft.com/office/officeart/2008/layout/HalfCircleOrganizationChart"/>
    <dgm:cxn modelId="{474041B9-7150-4EA9-BA99-9A95B70454AC}" type="presParOf" srcId="{475A63FA-5051-4EB6-9AFF-439A0231A213}" destId="{109C9DA4-70B7-4507-944E-8E1C123838F4}" srcOrd="0" destOrd="0" presId="urn:microsoft.com/office/officeart/2008/layout/HalfCircleOrganizationChart"/>
    <dgm:cxn modelId="{BE9EB32F-6629-4685-9465-AE63BF692B8E}" type="presParOf" srcId="{109C9DA4-70B7-4507-944E-8E1C123838F4}" destId="{A77797B4-6B11-4396-834C-B00D14262E8F}" srcOrd="0" destOrd="0" presId="urn:microsoft.com/office/officeart/2008/layout/HalfCircleOrganizationChart"/>
    <dgm:cxn modelId="{F1D727E7-E46C-417A-A361-D6AA80E57D5A}" type="presParOf" srcId="{109C9DA4-70B7-4507-944E-8E1C123838F4}" destId="{1A794FEF-D9EA-4D92-A126-FF5AE9A31E79}" srcOrd="1" destOrd="0" presId="urn:microsoft.com/office/officeart/2008/layout/HalfCircleOrganizationChart"/>
    <dgm:cxn modelId="{F2C1F57F-28FE-4B4F-95D2-7442C2D71E55}" type="presParOf" srcId="{109C9DA4-70B7-4507-944E-8E1C123838F4}" destId="{BBAE34BF-BE5E-4314-A31D-EADB224D6CDD}" srcOrd="2" destOrd="0" presId="urn:microsoft.com/office/officeart/2008/layout/HalfCircleOrganizationChart"/>
    <dgm:cxn modelId="{5C573CC9-8540-40B7-B717-F58B64E4C5E9}" type="presParOf" srcId="{109C9DA4-70B7-4507-944E-8E1C123838F4}" destId="{493A09E2-1FBA-48D2-822E-67BA98B5F5D7}" srcOrd="3" destOrd="0" presId="urn:microsoft.com/office/officeart/2008/layout/HalfCircleOrganizationChart"/>
    <dgm:cxn modelId="{296C8881-7584-4758-821A-02E92C573C1F}" type="presParOf" srcId="{475A63FA-5051-4EB6-9AFF-439A0231A213}" destId="{D4FE6A76-B7C3-47FC-BD61-3A9DF12E9C55}" srcOrd="1" destOrd="0" presId="urn:microsoft.com/office/officeart/2008/layout/HalfCircleOrganizationChart"/>
    <dgm:cxn modelId="{8A9975FF-5ED7-4366-963C-F2022008C91E}" type="presParOf" srcId="{D4FE6A76-B7C3-47FC-BD61-3A9DF12E9C55}" destId="{B70A9646-991B-4289-A9C5-1A315E064D96}" srcOrd="0" destOrd="0" presId="urn:microsoft.com/office/officeart/2008/layout/HalfCircleOrganizationChart"/>
    <dgm:cxn modelId="{6CD45A3C-4316-4BE4-BE69-1B9ADCD37028}" type="presParOf" srcId="{D4FE6A76-B7C3-47FC-BD61-3A9DF12E9C55}" destId="{8CB432C9-401B-4D55-9B74-CB186694D632}" srcOrd="1" destOrd="0" presId="urn:microsoft.com/office/officeart/2008/layout/HalfCircleOrganizationChart"/>
    <dgm:cxn modelId="{1283F346-CBAD-448C-ADDD-5A9AD9927779}" type="presParOf" srcId="{8CB432C9-401B-4D55-9B74-CB186694D632}" destId="{F2ECEB0B-F99A-402E-B144-6C38C1FCA29D}" srcOrd="0" destOrd="0" presId="urn:microsoft.com/office/officeart/2008/layout/HalfCircleOrganizationChart"/>
    <dgm:cxn modelId="{4194ABCE-DD40-40B9-9D6C-C6507B5EACF8}" type="presParOf" srcId="{F2ECEB0B-F99A-402E-B144-6C38C1FCA29D}" destId="{46211FC4-9DF8-4269-83D0-77BA875B0A1B}" srcOrd="0" destOrd="0" presId="urn:microsoft.com/office/officeart/2008/layout/HalfCircleOrganizationChart"/>
    <dgm:cxn modelId="{BBA64C68-F8BE-4F03-B6E8-D800E25C62CE}" type="presParOf" srcId="{F2ECEB0B-F99A-402E-B144-6C38C1FCA29D}" destId="{1F602286-E690-46F8-AED4-60CF73561E24}" srcOrd="1" destOrd="0" presId="urn:microsoft.com/office/officeart/2008/layout/HalfCircleOrganizationChart"/>
    <dgm:cxn modelId="{F4ED995B-EEA1-40A2-BBF6-76636D73BCA7}" type="presParOf" srcId="{F2ECEB0B-F99A-402E-B144-6C38C1FCA29D}" destId="{151F4978-A351-40BE-9A52-F50CE18862E0}" srcOrd="2" destOrd="0" presId="urn:microsoft.com/office/officeart/2008/layout/HalfCircleOrganizationChart"/>
    <dgm:cxn modelId="{318CBFFD-8706-4F0D-9C37-C30558217EC8}" type="presParOf" srcId="{F2ECEB0B-F99A-402E-B144-6C38C1FCA29D}" destId="{9DBF8036-D938-4FE1-AB28-4A533E241ED9}" srcOrd="3" destOrd="0" presId="urn:microsoft.com/office/officeart/2008/layout/HalfCircleOrganizationChart"/>
    <dgm:cxn modelId="{BCD34F35-1552-4D74-8F04-F7B90FE81E3B}" type="presParOf" srcId="{8CB432C9-401B-4D55-9B74-CB186694D632}" destId="{6FBC39F5-E635-44D0-9DC9-DF02B0FCCD79}" srcOrd="1" destOrd="0" presId="urn:microsoft.com/office/officeart/2008/layout/HalfCircleOrganizationChart"/>
    <dgm:cxn modelId="{E0C7DA8C-C842-4D0F-B04E-2B4B23FCC099}" type="presParOf" srcId="{8CB432C9-401B-4D55-9B74-CB186694D632}" destId="{5501A92F-9CBF-4F42-B172-18D0C28BB199}" srcOrd="2" destOrd="0" presId="urn:microsoft.com/office/officeart/2008/layout/HalfCircleOrganizationChart"/>
    <dgm:cxn modelId="{27BFBABA-4204-445E-BBE9-EDF3FFBB778F}" type="presParOf" srcId="{D4FE6A76-B7C3-47FC-BD61-3A9DF12E9C55}" destId="{C106BEFE-493B-409B-8504-F6D1B2E91146}" srcOrd="2" destOrd="0" presId="urn:microsoft.com/office/officeart/2008/layout/HalfCircleOrganizationChart"/>
    <dgm:cxn modelId="{B87FA4C2-34C0-46A8-A372-AC4FF2CC8C23}" type="presParOf" srcId="{D4FE6A76-B7C3-47FC-BD61-3A9DF12E9C55}" destId="{3099DEFE-9503-48F7-B2CE-280594413AEA}" srcOrd="3" destOrd="0" presId="urn:microsoft.com/office/officeart/2008/layout/HalfCircleOrganizationChart"/>
    <dgm:cxn modelId="{D0AB0C83-DFEF-44C8-B440-CC3DC642FD74}" type="presParOf" srcId="{3099DEFE-9503-48F7-B2CE-280594413AEA}" destId="{9DAB17E8-50BE-4635-852E-1DEE85144207}" srcOrd="0" destOrd="0" presId="urn:microsoft.com/office/officeart/2008/layout/HalfCircleOrganizationChart"/>
    <dgm:cxn modelId="{9D1FD4DD-12A6-4B79-8DB3-1F5A8546D818}" type="presParOf" srcId="{9DAB17E8-50BE-4635-852E-1DEE85144207}" destId="{D1697802-FF96-43A5-B9EF-4311DF504ED2}" srcOrd="0" destOrd="0" presId="urn:microsoft.com/office/officeart/2008/layout/HalfCircleOrganizationChart"/>
    <dgm:cxn modelId="{599A23C0-EEB3-4E28-8B8C-17D8A06DC30B}" type="presParOf" srcId="{9DAB17E8-50BE-4635-852E-1DEE85144207}" destId="{041C87C0-4D8B-4F33-818E-E86611DA264C}" srcOrd="1" destOrd="0" presId="urn:microsoft.com/office/officeart/2008/layout/HalfCircleOrganizationChart"/>
    <dgm:cxn modelId="{1BAD2D87-02C5-42AC-8549-F6B7DC21C289}" type="presParOf" srcId="{9DAB17E8-50BE-4635-852E-1DEE85144207}" destId="{237BF2F4-B58E-4925-8147-103E978E413E}" srcOrd="2" destOrd="0" presId="urn:microsoft.com/office/officeart/2008/layout/HalfCircleOrganizationChart"/>
    <dgm:cxn modelId="{6306C083-51EF-4207-A070-D4C0E101DBC2}" type="presParOf" srcId="{9DAB17E8-50BE-4635-852E-1DEE85144207}" destId="{5164E890-89AC-4047-9D72-1BA85CBD204F}" srcOrd="3" destOrd="0" presId="urn:microsoft.com/office/officeart/2008/layout/HalfCircleOrganizationChart"/>
    <dgm:cxn modelId="{7BFE9CD0-CDB0-44D2-B868-DC79976E2CB3}" type="presParOf" srcId="{3099DEFE-9503-48F7-B2CE-280594413AEA}" destId="{6DB3B092-78AF-460C-AA36-88AB9521126D}" srcOrd="1" destOrd="0" presId="urn:microsoft.com/office/officeart/2008/layout/HalfCircleOrganizationChart"/>
    <dgm:cxn modelId="{114C2861-2327-4A2C-A63D-C047C785E0C8}" type="presParOf" srcId="{3099DEFE-9503-48F7-B2CE-280594413AEA}" destId="{5E052C0F-5334-41B6-B4DD-7387D0428A6C}" srcOrd="2" destOrd="0" presId="urn:microsoft.com/office/officeart/2008/layout/HalfCircleOrganizationChart"/>
    <dgm:cxn modelId="{CC5BAED3-50B0-4D4C-BFD6-8C230FA9CDA8}" type="presParOf" srcId="{D4FE6A76-B7C3-47FC-BD61-3A9DF12E9C55}" destId="{55E3CA08-EE1A-467A-BC26-63460749CE75}" srcOrd="4" destOrd="0" presId="urn:microsoft.com/office/officeart/2008/layout/HalfCircleOrganizationChart"/>
    <dgm:cxn modelId="{7F0AB1C1-3B35-4FF0-ACA7-B8AECD1D5628}" type="presParOf" srcId="{D4FE6A76-B7C3-47FC-BD61-3A9DF12E9C55}" destId="{D39EFE5C-AC1C-4709-A51D-83910D53DD0E}" srcOrd="5" destOrd="0" presId="urn:microsoft.com/office/officeart/2008/layout/HalfCircleOrganizationChart"/>
    <dgm:cxn modelId="{16E631DD-A925-4731-A0FF-68A731CF6C75}" type="presParOf" srcId="{D39EFE5C-AC1C-4709-A51D-83910D53DD0E}" destId="{A94A43C6-20C3-4118-B0E7-CDE3D6937F4E}" srcOrd="0" destOrd="0" presId="urn:microsoft.com/office/officeart/2008/layout/HalfCircleOrganizationChart"/>
    <dgm:cxn modelId="{DE406C1E-B369-4AF6-B296-D67FBEB28A50}" type="presParOf" srcId="{A94A43C6-20C3-4118-B0E7-CDE3D6937F4E}" destId="{5B9022A9-4CC3-4D32-9FF9-68E7BBE73C63}" srcOrd="0" destOrd="0" presId="urn:microsoft.com/office/officeart/2008/layout/HalfCircleOrganizationChart"/>
    <dgm:cxn modelId="{65600AA4-BC33-4318-B13D-29041B5BEC34}" type="presParOf" srcId="{A94A43C6-20C3-4118-B0E7-CDE3D6937F4E}" destId="{502649E1-3C39-4610-B9BF-FB898CB564D1}" srcOrd="1" destOrd="0" presId="urn:microsoft.com/office/officeart/2008/layout/HalfCircleOrganizationChart"/>
    <dgm:cxn modelId="{B725D028-B36D-4F46-BB34-5A84BFFBB13E}" type="presParOf" srcId="{A94A43C6-20C3-4118-B0E7-CDE3D6937F4E}" destId="{F9B203EA-F801-4C25-BEF2-A8BA7EE9B9F6}" srcOrd="2" destOrd="0" presId="urn:microsoft.com/office/officeart/2008/layout/HalfCircleOrganizationChart"/>
    <dgm:cxn modelId="{829F15AD-1704-4CED-9A5E-F13465515953}" type="presParOf" srcId="{A94A43C6-20C3-4118-B0E7-CDE3D6937F4E}" destId="{6770828B-D1AC-4332-AC37-A761B5FDC3CF}" srcOrd="3" destOrd="0" presId="urn:microsoft.com/office/officeart/2008/layout/HalfCircleOrganizationChart"/>
    <dgm:cxn modelId="{4289E6C4-13EA-4DB4-9631-6F6576FC05A8}" type="presParOf" srcId="{D39EFE5C-AC1C-4709-A51D-83910D53DD0E}" destId="{3B12975D-4D2B-41C9-A850-97F8CF182260}" srcOrd="1" destOrd="0" presId="urn:microsoft.com/office/officeart/2008/layout/HalfCircleOrganizationChart"/>
    <dgm:cxn modelId="{D2D15E48-BA7C-4F54-A989-F0A348D38E83}" type="presParOf" srcId="{D39EFE5C-AC1C-4709-A51D-83910D53DD0E}" destId="{7BCD9AD6-6A6D-4D92-ACA7-905C42430AC2}" srcOrd="2" destOrd="0" presId="urn:microsoft.com/office/officeart/2008/layout/HalfCircleOrganizationChart"/>
    <dgm:cxn modelId="{CA63B541-00E8-4159-8153-97D9EA23880D}" type="presParOf" srcId="{475A63FA-5051-4EB6-9AFF-439A0231A213}" destId="{51717B37-7441-46E2-8692-27C2B9A2B628}" srcOrd="2" destOrd="0" presId="urn:microsoft.com/office/officeart/2008/layout/HalfCircleOrganizationChart"/>
    <dgm:cxn modelId="{451F976D-B981-40A6-9682-82319A6D09C8}" type="presParOf" srcId="{959AD82C-36DA-4948-9B4D-50CBC1EE9C9A}" destId="{71043E91-DB98-4896-B5A3-4E1169BA3E5A}" srcOrd="4" destOrd="0" presId="urn:microsoft.com/office/officeart/2008/layout/HalfCircleOrganizationChart"/>
    <dgm:cxn modelId="{07203D51-5BFC-4C7E-8445-3542F76BB907}" type="presParOf" srcId="{959AD82C-36DA-4948-9B4D-50CBC1EE9C9A}" destId="{5A12B416-3903-409F-892D-AFF71BF18C63}" srcOrd="5" destOrd="0" presId="urn:microsoft.com/office/officeart/2008/layout/HalfCircleOrganizationChart"/>
    <dgm:cxn modelId="{67BFBAF9-B542-4692-880F-71B191CE2562}" type="presParOf" srcId="{5A12B416-3903-409F-892D-AFF71BF18C63}" destId="{6080D497-2530-4CC1-97EB-C4798C10F07B}" srcOrd="0" destOrd="0" presId="urn:microsoft.com/office/officeart/2008/layout/HalfCircleOrganizationChart"/>
    <dgm:cxn modelId="{311B98D6-A0A4-4D5C-95A7-97DD565400E2}" type="presParOf" srcId="{6080D497-2530-4CC1-97EB-C4798C10F07B}" destId="{0B1499BD-87BD-41BC-866E-A8711645B111}" srcOrd="0" destOrd="0" presId="urn:microsoft.com/office/officeart/2008/layout/HalfCircleOrganizationChart"/>
    <dgm:cxn modelId="{FC04C492-A492-40D1-8CCE-D308EBAF4395}" type="presParOf" srcId="{6080D497-2530-4CC1-97EB-C4798C10F07B}" destId="{03D4A05A-C076-4F3F-A4C1-57C806E7272C}" srcOrd="1" destOrd="0" presId="urn:microsoft.com/office/officeart/2008/layout/HalfCircleOrganizationChart"/>
    <dgm:cxn modelId="{492FF238-E9B9-4F7D-9E74-EF9F60113890}" type="presParOf" srcId="{6080D497-2530-4CC1-97EB-C4798C10F07B}" destId="{08D29BEA-3F9E-4BA2-9E25-0384FA9F70CB}" srcOrd="2" destOrd="0" presId="urn:microsoft.com/office/officeart/2008/layout/HalfCircleOrganizationChart"/>
    <dgm:cxn modelId="{13274B2D-8DAC-4251-B3A5-4E7D590EE140}" type="presParOf" srcId="{6080D497-2530-4CC1-97EB-C4798C10F07B}" destId="{84029B29-B7A1-41EE-A5E6-585606839DF0}" srcOrd="3" destOrd="0" presId="urn:microsoft.com/office/officeart/2008/layout/HalfCircleOrganizationChart"/>
    <dgm:cxn modelId="{70FCB200-4F11-4E30-A785-630539EE4A50}" type="presParOf" srcId="{5A12B416-3903-409F-892D-AFF71BF18C63}" destId="{81973390-8E35-426E-90C4-AFF3E4B6D247}" srcOrd="1" destOrd="0" presId="urn:microsoft.com/office/officeart/2008/layout/HalfCircleOrganizationChart"/>
    <dgm:cxn modelId="{E9A604FB-5999-4754-9170-55959DE0F94F}" type="presParOf" srcId="{81973390-8E35-426E-90C4-AFF3E4B6D247}" destId="{B4309EFD-ECD2-4922-B4C1-4B772EE3896E}" srcOrd="0" destOrd="0" presId="urn:microsoft.com/office/officeart/2008/layout/HalfCircleOrganizationChart"/>
    <dgm:cxn modelId="{FE8D798B-BA8A-4CE5-BB1F-89E3AE73DBCF}" type="presParOf" srcId="{81973390-8E35-426E-90C4-AFF3E4B6D247}" destId="{07514918-F147-41EF-8B6F-2923A6286A47}" srcOrd="1" destOrd="0" presId="urn:microsoft.com/office/officeart/2008/layout/HalfCircleOrganizationChart"/>
    <dgm:cxn modelId="{83E14277-1380-4206-9855-B4C810A44D5F}" type="presParOf" srcId="{07514918-F147-41EF-8B6F-2923A6286A47}" destId="{C6AFD452-4331-4453-B68B-E1B81C2E3EE7}" srcOrd="0" destOrd="0" presId="urn:microsoft.com/office/officeart/2008/layout/HalfCircleOrganizationChart"/>
    <dgm:cxn modelId="{54F27649-6ED9-4EB4-8597-C944424515FB}" type="presParOf" srcId="{C6AFD452-4331-4453-B68B-E1B81C2E3EE7}" destId="{19BC93B1-F107-481D-901E-FAD00C87E9A4}" srcOrd="0" destOrd="0" presId="urn:microsoft.com/office/officeart/2008/layout/HalfCircleOrganizationChart"/>
    <dgm:cxn modelId="{5B4A08D3-F4C3-4EED-9010-B82C1B8A3D15}" type="presParOf" srcId="{C6AFD452-4331-4453-B68B-E1B81C2E3EE7}" destId="{2E007EEF-28B0-4226-A618-3BCE06D8D00A}" srcOrd="1" destOrd="0" presId="urn:microsoft.com/office/officeart/2008/layout/HalfCircleOrganizationChart"/>
    <dgm:cxn modelId="{11BC8A20-D09E-403B-9A36-99682B5EDB93}" type="presParOf" srcId="{C6AFD452-4331-4453-B68B-E1B81C2E3EE7}" destId="{61781685-4F39-4C52-A333-F07D068C1BFE}" srcOrd="2" destOrd="0" presId="urn:microsoft.com/office/officeart/2008/layout/HalfCircleOrganizationChart"/>
    <dgm:cxn modelId="{316524E7-3251-45F6-AEDF-7B53FEA6353A}" type="presParOf" srcId="{C6AFD452-4331-4453-B68B-E1B81C2E3EE7}" destId="{153AD3A7-E173-431D-B90A-2993799BE90C}" srcOrd="3" destOrd="0" presId="urn:microsoft.com/office/officeart/2008/layout/HalfCircleOrganizationChart"/>
    <dgm:cxn modelId="{0B6F6D69-9C51-4BE6-90FE-E2308D0C911E}" type="presParOf" srcId="{07514918-F147-41EF-8B6F-2923A6286A47}" destId="{874543BE-CE85-4A1A-85E3-0C871CA53489}" srcOrd="1" destOrd="0" presId="urn:microsoft.com/office/officeart/2008/layout/HalfCircleOrganizationChart"/>
    <dgm:cxn modelId="{858DCFB1-9BE0-458D-B550-17726AD2650A}" type="presParOf" srcId="{07514918-F147-41EF-8B6F-2923A6286A47}" destId="{AC97C8F7-7A7B-45F2-A512-2DE0D5067B8A}" srcOrd="2" destOrd="0" presId="urn:microsoft.com/office/officeart/2008/layout/HalfCircleOrganizationChart"/>
    <dgm:cxn modelId="{ED872E48-E6F4-47DF-8B58-2A6C20F7DB11}" type="presParOf" srcId="{81973390-8E35-426E-90C4-AFF3E4B6D247}" destId="{FF3F66DC-1429-4D58-ADB4-279C07A374B3}" srcOrd="2" destOrd="0" presId="urn:microsoft.com/office/officeart/2008/layout/HalfCircleOrganizationChart"/>
    <dgm:cxn modelId="{1DF8B4E2-7D68-4337-ADFE-19208F367245}" type="presParOf" srcId="{81973390-8E35-426E-90C4-AFF3E4B6D247}" destId="{37E69C2A-BA1E-4863-9515-C1E605553A90}" srcOrd="3" destOrd="0" presId="urn:microsoft.com/office/officeart/2008/layout/HalfCircleOrganizationChart"/>
    <dgm:cxn modelId="{344F640D-5A33-455D-8591-1FE00F3E0B79}" type="presParOf" srcId="{37E69C2A-BA1E-4863-9515-C1E605553A90}" destId="{9351C439-9C28-4CF8-83DB-FBC59B0556EC}" srcOrd="0" destOrd="0" presId="urn:microsoft.com/office/officeart/2008/layout/HalfCircleOrganizationChart"/>
    <dgm:cxn modelId="{EE7F28D2-9CF4-4F80-8F5C-C00E44367752}" type="presParOf" srcId="{9351C439-9C28-4CF8-83DB-FBC59B0556EC}" destId="{E7532741-D7FE-49EC-929F-3F520D4D3A66}" srcOrd="0" destOrd="0" presId="urn:microsoft.com/office/officeart/2008/layout/HalfCircleOrganizationChart"/>
    <dgm:cxn modelId="{3E624DB6-FDAB-42CD-BC6E-4C22547EB78A}" type="presParOf" srcId="{9351C439-9C28-4CF8-83DB-FBC59B0556EC}" destId="{1C5CF142-3ABA-4BF1-AAF6-16FF97B1E85D}" srcOrd="1" destOrd="0" presId="urn:microsoft.com/office/officeart/2008/layout/HalfCircleOrganizationChart"/>
    <dgm:cxn modelId="{3391E0CC-842F-4137-8B8A-3498E4E1D2A6}" type="presParOf" srcId="{9351C439-9C28-4CF8-83DB-FBC59B0556EC}" destId="{2AF94176-1ED1-468B-BFA7-4C6F3B576E79}" srcOrd="2" destOrd="0" presId="urn:microsoft.com/office/officeart/2008/layout/HalfCircleOrganizationChart"/>
    <dgm:cxn modelId="{066161DB-B9F1-4EC5-94C6-9436DEB636FD}" type="presParOf" srcId="{9351C439-9C28-4CF8-83DB-FBC59B0556EC}" destId="{71C6A270-F354-4846-9F6F-7FF79905F480}" srcOrd="3" destOrd="0" presId="urn:microsoft.com/office/officeart/2008/layout/HalfCircleOrganizationChart"/>
    <dgm:cxn modelId="{8E8CD5FC-3C30-415B-BC6A-FA8E85AD25F9}" type="presParOf" srcId="{37E69C2A-BA1E-4863-9515-C1E605553A90}" destId="{2EF789E8-1435-4339-8976-84FECFEC3D86}" srcOrd="1" destOrd="0" presId="urn:microsoft.com/office/officeart/2008/layout/HalfCircleOrganizationChart"/>
    <dgm:cxn modelId="{B57E6CB2-BC8E-47D4-BF7F-C77CF758B9C8}" type="presParOf" srcId="{37E69C2A-BA1E-4863-9515-C1E605553A90}" destId="{25418925-9517-4BC0-867E-8B3DE7CC0F5A}" srcOrd="2" destOrd="0" presId="urn:microsoft.com/office/officeart/2008/layout/HalfCircleOrganizationChart"/>
    <dgm:cxn modelId="{4FEB673F-7CA7-48E2-B70D-BAA92460CA4D}" type="presParOf" srcId="{81973390-8E35-426E-90C4-AFF3E4B6D247}" destId="{6034FE30-CCCF-4C51-8246-19CDEBE0AA72}" srcOrd="4" destOrd="0" presId="urn:microsoft.com/office/officeart/2008/layout/HalfCircleOrganizationChart"/>
    <dgm:cxn modelId="{5EA2D65D-497C-4862-BD4A-8C2E1874BED9}" type="presParOf" srcId="{81973390-8E35-426E-90C4-AFF3E4B6D247}" destId="{5011FB6A-A774-4628-9025-F9207CA87D5C}" srcOrd="5" destOrd="0" presId="urn:microsoft.com/office/officeart/2008/layout/HalfCircleOrganizationChart"/>
    <dgm:cxn modelId="{05905EBF-DB18-4547-88CD-1D38EF1FFC6E}" type="presParOf" srcId="{5011FB6A-A774-4628-9025-F9207CA87D5C}" destId="{116077CD-6FE1-45B5-9B68-B48314971746}" srcOrd="0" destOrd="0" presId="urn:microsoft.com/office/officeart/2008/layout/HalfCircleOrganizationChart"/>
    <dgm:cxn modelId="{CC3990F4-1ED6-4953-B71F-2A773E90A9DD}" type="presParOf" srcId="{116077CD-6FE1-45B5-9B68-B48314971746}" destId="{9FE9B96B-42DC-43B4-ADD7-387F9B93C3A1}" srcOrd="0" destOrd="0" presId="urn:microsoft.com/office/officeart/2008/layout/HalfCircleOrganizationChart"/>
    <dgm:cxn modelId="{E11607F1-3583-4952-A552-7C9E737A7203}" type="presParOf" srcId="{116077CD-6FE1-45B5-9B68-B48314971746}" destId="{21A5809F-AC3D-4CE3-BD33-48DC031B9621}" srcOrd="1" destOrd="0" presId="urn:microsoft.com/office/officeart/2008/layout/HalfCircleOrganizationChart"/>
    <dgm:cxn modelId="{295CAB81-B196-4C2C-B52D-A301FD7D7E48}" type="presParOf" srcId="{116077CD-6FE1-45B5-9B68-B48314971746}" destId="{6603E46C-5153-48CA-806A-74E9B062F807}" srcOrd="2" destOrd="0" presId="urn:microsoft.com/office/officeart/2008/layout/HalfCircleOrganizationChart"/>
    <dgm:cxn modelId="{BDCF7FBB-9A3F-43E5-9E78-EF6F645B9358}" type="presParOf" srcId="{116077CD-6FE1-45B5-9B68-B48314971746}" destId="{A0141D5D-6663-4832-9483-BAE0AEEEA55B}" srcOrd="3" destOrd="0" presId="urn:microsoft.com/office/officeart/2008/layout/HalfCircleOrganizationChart"/>
    <dgm:cxn modelId="{8726F738-0838-4561-B5E8-E581CE0ECD51}" type="presParOf" srcId="{5011FB6A-A774-4628-9025-F9207CA87D5C}" destId="{A3AD953B-D65B-4CC8-B226-957D290C63CA}" srcOrd="1" destOrd="0" presId="urn:microsoft.com/office/officeart/2008/layout/HalfCircleOrganizationChart"/>
    <dgm:cxn modelId="{42541085-05CF-4F79-817A-060284B52399}" type="presParOf" srcId="{5011FB6A-A774-4628-9025-F9207CA87D5C}" destId="{65B476A5-BCD1-46AB-B718-D7E6FEDC4E40}" srcOrd="2" destOrd="0" presId="urn:microsoft.com/office/officeart/2008/layout/HalfCircleOrganizationChart"/>
    <dgm:cxn modelId="{169583BB-4115-4F45-AD92-15D5D69F7967}" type="presParOf" srcId="{81973390-8E35-426E-90C4-AFF3E4B6D247}" destId="{B77340F3-CF47-4180-912D-76EBADBDA96E}" srcOrd="6" destOrd="0" presId="urn:microsoft.com/office/officeart/2008/layout/HalfCircleOrganizationChart"/>
    <dgm:cxn modelId="{8C6D24AF-0896-442B-82C9-46FB5708C358}" type="presParOf" srcId="{81973390-8E35-426E-90C4-AFF3E4B6D247}" destId="{69B64D77-E71B-4BE2-B5E9-B2E56B67A902}" srcOrd="7" destOrd="0" presId="urn:microsoft.com/office/officeart/2008/layout/HalfCircleOrganizationChart"/>
    <dgm:cxn modelId="{31E06F33-E510-45E8-ABA3-BF1C7A00D0DF}" type="presParOf" srcId="{69B64D77-E71B-4BE2-B5E9-B2E56B67A902}" destId="{D5388031-D1F1-4C94-880A-91134FC6FEAC}" srcOrd="0" destOrd="0" presId="urn:microsoft.com/office/officeart/2008/layout/HalfCircleOrganizationChart"/>
    <dgm:cxn modelId="{CF410EC8-288A-4519-AB28-9187FC42CACB}" type="presParOf" srcId="{D5388031-D1F1-4C94-880A-91134FC6FEAC}" destId="{01D80AA6-1331-46B4-AA16-E9DBED3E0921}" srcOrd="0" destOrd="0" presId="urn:microsoft.com/office/officeart/2008/layout/HalfCircleOrganizationChart"/>
    <dgm:cxn modelId="{EFD55880-616C-4534-9878-76140E005872}" type="presParOf" srcId="{D5388031-D1F1-4C94-880A-91134FC6FEAC}" destId="{30BB069E-69D9-408D-B15E-15ACC1908855}" srcOrd="1" destOrd="0" presId="urn:microsoft.com/office/officeart/2008/layout/HalfCircleOrganizationChart"/>
    <dgm:cxn modelId="{09DD9D6E-EE34-499E-AB8A-F35F3B08039A}" type="presParOf" srcId="{D5388031-D1F1-4C94-880A-91134FC6FEAC}" destId="{5EC06916-8AA9-4B21-816C-BBCD33222839}" srcOrd="2" destOrd="0" presId="urn:microsoft.com/office/officeart/2008/layout/HalfCircleOrganizationChart"/>
    <dgm:cxn modelId="{39C20227-1456-4F39-B183-2BFAB2887CE9}" type="presParOf" srcId="{D5388031-D1F1-4C94-880A-91134FC6FEAC}" destId="{6C2B5129-21C4-4750-838D-9461559E8DE7}" srcOrd="3" destOrd="0" presId="urn:microsoft.com/office/officeart/2008/layout/HalfCircleOrganizationChart"/>
    <dgm:cxn modelId="{B704448E-FC0A-4D3E-9744-6564687F1F15}" type="presParOf" srcId="{69B64D77-E71B-4BE2-B5E9-B2E56B67A902}" destId="{2EC17280-CE0A-4E95-9FB6-3CCEC542549A}" srcOrd="1" destOrd="0" presId="urn:microsoft.com/office/officeart/2008/layout/HalfCircleOrganizationChart"/>
    <dgm:cxn modelId="{161E0292-6D6E-459B-AB17-5CF9683F166B}" type="presParOf" srcId="{69B64D77-E71B-4BE2-B5E9-B2E56B67A902}" destId="{32D84451-0B71-4399-8520-457F8EE8C0F3}" srcOrd="2" destOrd="0" presId="urn:microsoft.com/office/officeart/2008/layout/HalfCircleOrganizationChart"/>
    <dgm:cxn modelId="{E61130FF-4984-43C7-B100-EBDF10ACB451}" type="presParOf" srcId="{5A12B416-3903-409F-892D-AFF71BF18C63}" destId="{71216FFC-01E3-4CC5-B2CB-0B481B1E1732}" srcOrd="2" destOrd="0" presId="urn:microsoft.com/office/officeart/2008/layout/HalfCircleOrganizationChart"/>
    <dgm:cxn modelId="{DA0DF4AD-078C-4E0E-984E-0355F1FD048B}" type="presParOf" srcId="{959AD82C-36DA-4948-9B4D-50CBC1EE9C9A}" destId="{225436B4-83B7-4C47-BF1D-70DCCF3FA163}" srcOrd="6" destOrd="0" presId="urn:microsoft.com/office/officeart/2008/layout/HalfCircleOrganizationChart"/>
    <dgm:cxn modelId="{0663179C-F78B-4B51-9DD6-1AC863743264}" type="presParOf" srcId="{959AD82C-36DA-4948-9B4D-50CBC1EE9C9A}" destId="{5DF57988-9401-4787-9C51-CD7312B54E20}" srcOrd="7" destOrd="0" presId="urn:microsoft.com/office/officeart/2008/layout/HalfCircleOrganizationChart"/>
    <dgm:cxn modelId="{F45681FF-2AF3-43C6-8646-524EFFD08BA8}" type="presParOf" srcId="{5DF57988-9401-4787-9C51-CD7312B54E20}" destId="{2FAC5595-CB03-4F8D-A442-5FB75C86F819}" srcOrd="0" destOrd="0" presId="urn:microsoft.com/office/officeart/2008/layout/HalfCircleOrganizationChart"/>
    <dgm:cxn modelId="{EC00ECD5-A74E-4875-8A66-B902C44789DA}" type="presParOf" srcId="{2FAC5595-CB03-4F8D-A442-5FB75C86F819}" destId="{69C512E2-08D0-4707-BCEA-4EF01C76A24E}" srcOrd="0" destOrd="0" presId="urn:microsoft.com/office/officeart/2008/layout/HalfCircleOrganizationChart"/>
    <dgm:cxn modelId="{FE685D76-81F3-4777-AC3F-FC36DBEE9B34}" type="presParOf" srcId="{2FAC5595-CB03-4F8D-A442-5FB75C86F819}" destId="{C8AC3217-890E-4A06-9005-4E8B67ABC34F}" srcOrd="1" destOrd="0" presId="urn:microsoft.com/office/officeart/2008/layout/HalfCircleOrganizationChart"/>
    <dgm:cxn modelId="{B66F90DD-12F5-4096-9D9F-A8B366B2EC03}" type="presParOf" srcId="{2FAC5595-CB03-4F8D-A442-5FB75C86F819}" destId="{3DE4887E-C999-4ADA-81EE-665949826F74}" srcOrd="2" destOrd="0" presId="urn:microsoft.com/office/officeart/2008/layout/HalfCircleOrganizationChart"/>
    <dgm:cxn modelId="{EEF5F41A-B8AD-42C1-823A-7F834FFDE290}" type="presParOf" srcId="{2FAC5595-CB03-4F8D-A442-5FB75C86F819}" destId="{BCC6059B-4A3E-4B92-A660-D1C588D7E63B}" srcOrd="3" destOrd="0" presId="urn:microsoft.com/office/officeart/2008/layout/HalfCircleOrganizationChart"/>
    <dgm:cxn modelId="{91F06FBD-D986-47C1-B88B-19BE2228057D}" type="presParOf" srcId="{5DF57988-9401-4787-9C51-CD7312B54E20}" destId="{F5716088-4102-46A8-83B6-FE31BA42F91A}" srcOrd="1" destOrd="0" presId="urn:microsoft.com/office/officeart/2008/layout/HalfCircleOrganizationChart"/>
    <dgm:cxn modelId="{BAB1A12D-6041-4ABB-89D2-9EF9ED106C1A}" type="presParOf" srcId="{F5716088-4102-46A8-83B6-FE31BA42F91A}" destId="{311E74E8-DA5E-4E39-82BA-524E7B25AE4E}" srcOrd="0" destOrd="0" presId="urn:microsoft.com/office/officeart/2008/layout/HalfCircleOrganizationChart"/>
    <dgm:cxn modelId="{953C7700-9AE1-4ECF-B155-1A6AB3D42140}" type="presParOf" srcId="{F5716088-4102-46A8-83B6-FE31BA42F91A}" destId="{CBDD03DE-BB57-4FC9-A75C-8B981628D81C}" srcOrd="1" destOrd="0" presId="urn:microsoft.com/office/officeart/2008/layout/HalfCircleOrganizationChart"/>
    <dgm:cxn modelId="{B5F41BFF-801E-44DA-B52F-31E50D2A1FA4}" type="presParOf" srcId="{CBDD03DE-BB57-4FC9-A75C-8B981628D81C}" destId="{61DD54C6-6A93-4F25-B35A-D982FE23DCB3}" srcOrd="0" destOrd="0" presId="urn:microsoft.com/office/officeart/2008/layout/HalfCircleOrganizationChart"/>
    <dgm:cxn modelId="{5DDD9991-DFFE-413B-81D3-036E5A0691F8}" type="presParOf" srcId="{61DD54C6-6A93-4F25-B35A-D982FE23DCB3}" destId="{21165523-F9F0-4AD2-AF08-02122A2F3EF5}" srcOrd="0" destOrd="0" presId="urn:microsoft.com/office/officeart/2008/layout/HalfCircleOrganizationChart"/>
    <dgm:cxn modelId="{7A84E047-D095-449F-A815-FB18F605459D}" type="presParOf" srcId="{61DD54C6-6A93-4F25-B35A-D982FE23DCB3}" destId="{66FEF0E8-D202-4C90-BED8-EB99F1BE6B05}" srcOrd="1" destOrd="0" presId="urn:microsoft.com/office/officeart/2008/layout/HalfCircleOrganizationChart"/>
    <dgm:cxn modelId="{219FFE83-BE02-4799-9F87-FFAC6716D778}" type="presParOf" srcId="{61DD54C6-6A93-4F25-B35A-D982FE23DCB3}" destId="{A8AB351F-2C9E-4E1F-B594-9B8FA8C0D880}" srcOrd="2" destOrd="0" presId="urn:microsoft.com/office/officeart/2008/layout/HalfCircleOrganizationChart"/>
    <dgm:cxn modelId="{6222FB6C-0BDB-42D9-BA99-021377B03E86}" type="presParOf" srcId="{61DD54C6-6A93-4F25-B35A-D982FE23DCB3}" destId="{1237E1E4-B4D5-4458-BBD2-DEBCF5AEBE30}" srcOrd="3" destOrd="0" presId="urn:microsoft.com/office/officeart/2008/layout/HalfCircleOrganizationChart"/>
    <dgm:cxn modelId="{1A6C8DDC-CCB2-494E-BB8D-77B59F599B62}" type="presParOf" srcId="{CBDD03DE-BB57-4FC9-A75C-8B981628D81C}" destId="{781B502C-40E7-4FEE-9F8C-27892BA0AD03}" srcOrd="1" destOrd="0" presId="urn:microsoft.com/office/officeart/2008/layout/HalfCircleOrganizationChart"/>
    <dgm:cxn modelId="{DBDCB14E-55DD-4CA1-8501-A0033F4F64B3}" type="presParOf" srcId="{CBDD03DE-BB57-4FC9-A75C-8B981628D81C}" destId="{86C3D74A-96F3-43B8-AC3E-631E37AE373A}" srcOrd="2" destOrd="0" presId="urn:microsoft.com/office/officeart/2008/layout/HalfCircleOrganizationChart"/>
    <dgm:cxn modelId="{C8505CC7-2309-4D9E-8910-5C4CFD5C6C5C}" type="presParOf" srcId="{F5716088-4102-46A8-83B6-FE31BA42F91A}" destId="{1739FD93-F382-4E2A-AADA-4A9A8CEDAED1}" srcOrd="2" destOrd="0" presId="urn:microsoft.com/office/officeart/2008/layout/HalfCircleOrganizationChart"/>
    <dgm:cxn modelId="{586F65DA-2B7E-44ED-8914-2EA1B2490907}" type="presParOf" srcId="{F5716088-4102-46A8-83B6-FE31BA42F91A}" destId="{310EC538-4FAD-4C29-8931-C62D0497ABB3}" srcOrd="3" destOrd="0" presId="urn:microsoft.com/office/officeart/2008/layout/HalfCircleOrganizationChart"/>
    <dgm:cxn modelId="{CBB06EA8-E0D9-4F75-A817-7C6832CBE521}" type="presParOf" srcId="{310EC538-4FAD-4C29-8931-C62D0497ABB3}" destId="{7C17D7B4-C86B-48CF-B666-0D63D8862F17}" srcOrd="0" destOrd="0" presId="urn:microsoft.com/office/officeart/2008/layout/HalfCircleOrganizationChart"/>
    <dgm:cxn modelId="{6A302CCD-EA0B-489F-8373-29D9660AF061}" type="presParOf" srcId="{7C17D7B4-C86B-48CF-B666-0D63D8862F17}" destId="{EFCB31A5-289A-420A-8343-FA043E5E7636}" srcOrd="0" destOrd="0" presId="urn:microsoft.com/office/officeart/2008/layout/HalfCircleOrganizationChart"/>
    <dgm:cxn modelId="{D6451CAB-030A-46D1-9723-8955C8B40564}" type="presParOf" srcId="{7C17D7B4-C86B-48CF-B666-0D63D8862F17}" destId="{EF981300-6C06-41ED-9147-09821F6DF04E}" srcOrd="1" destOrd="0" presId="urn:microsoft.com/office/officeart/2008/layout/HalfCircleOrganizationChart"/>
    <dgm:cxn modelId="{53FE2F22-D838-4ACE-B1E9-3D927F8D24D6}" type="presParOf" srcId="{7C17D7B4-C86B-48CF-B666-0D63D8862F17}" destId="{C4CFC035-64F6-4693-9B81-859B70E5F601}" srcOrd="2" destOrd="0" presId="urn:microsoft.com/office/officeart/2008/layout/HalfCircleOrganizationChart"/>
    <dgm:cxn modelId="{DB20B11F-6198-4C5A-B7D5-72B61259FAE2}" type="presParOf" srcId="{7C17D7B4-C86B-48CF-B666-0D63D8862F17}" destId="{0215D794-9A7D-4417-B3CC-43A958E4E857}" srcOrd="3" destOrd="0" presId="urn:microsoft.com/office/officeart/2008/layout/HalfCircleOrganizationChart"/>
    <dgm:cxn modelId="{A756703D-BDD1-49E1-BC11-46BA357BD3D4}" type="presParOf" srcId="{310EC538-4FAD-4C29-8931-C62D0497ABB3}" destId="{5847009B-A85A-4A7D-8F42-FE28B45F22AC}" srcOrd="1" destOrd="0" presId="urn:microsoft.com/office/officeart/2008/layout/HalfCircleOrganizationChart"/>
    <dgm:cxn modelId="{582C5DC9-9537-4F85-B364-BCB12A3C4762}" type="presParOf" srcId="{310EC538-4FAD-4C29-8931-C62D0497ABB3}" destId="{7FD80030-3989-478E-835E-3BD394ECD5CD}" srcOrd="2" destOrd="0" presId="urn:microsoft.com/office/officeart/2008/layout/HalfCircleOrganizationChart"/>
    <dgm:cxn modelId="{0542ABD6-BE8F-44D7-BAF9-102A5F9EFDCB}" type="presParOf" srcId="{F5716088-4102-46A8-83B6-FE31BA42F91A}" destId="{F6A7AA0D-0FA2-401B-9013-23D22D75A13B}" srcOrd="4" destOrd="0" presId="urn:microsoft.com/office/officeart/2008/layout/HalfCircleOrganizationChart"/>
    <dgm:cxn modelId="{454D0F8A-837B-41FC-95EE-6F00073C049C}" type="presParOf" srcId="{F5716088-4102-46A8-83B6-FE31BA42F91A}" destId="{C30F1A52-F5CB-472C-B969-0FDFEED746B4}" srcOrd="5" destOrd="0" presId="urn:microsoft.com/office/officeart/2008/layout/HalfCircleOrganizationChart"/>
    <dgm:cxn modelId="{045326DA-3234-4A93-BC26-9F18F0BF2E79}" type="presParOf" srcId="{C30F1A52-F5CB-472C-B969-0FDFEED746B4}" destId="{F2D3A974-BB94-4BB4-9B73-54A2A1F8F279}" srcOrd="0" destOrd="0" presId="urn:microsoft.com/office/officeart/2008/layout/HalfCircleOrganizationChart"/>
    <dgm:cxn modelId="{842EDBB0-CA2B-4218-BB06-1C04A392A7F3}" type="presParOf" srcId="{F2D3A974-BB94-4BB4-9B73-54A2A1F8F279}" destId="{A8140D1C-1A2F-4849-ADFC-8DCAD12E950B}" srcOrd="0" destOrd="0" presId="urn:microsoft.com/office/officeart/2008/layout/HalfCircleOrganizationChart"/>
    <dgm:cxn modelId="{34485598-C339-4FFE-9519-B4519A5069F7}" type="presParOf" srcId="{F2D3A974-BB94-4BB4-9B73-54A2A1F8F279}" destId="{A463F02F-AD34-4BB7-A794-7C8665581F25}" srcOrd="1" destOrd="0" presId="urn:microsoft.com/office/officeart/2008/layout/HalfCircleOrganizationChart"/>
    <dgm:cxn modelId="{663C266F-2032-4DBD-91C9-80C343B9E052}" type="presParOf" srcId="{F2D3A974-BB94-4BB4-9B73-54A2A1F8F279}" destId="{E00AF8FD-2B28-438F-957A-08D01F527A18}" srcOrd="2" destOrd="0" presId="urn:microsoft.com/office/officeart/2008/layout/HalfCircleOrganizationChart"/>
    <dgm:cxn modelId="{C9A5CBF4-6A4D-444F-A7C6-CCA0792EBF07}" type="presParOf" srcId="{F2D3A974-BB94-4BB4-9B73-54A2A1F8F279}" destId="{D34BECE0-2865-44D8-A458-F6F156462593}" srcOrd="3" destOrd="0" presId="urn:microsoft.com/office/officeart/2008/layout/HalfCircleOrganizationChart"/>
    <dgm:cxn modelId="{FCAE2E17-8A09-4411-B484-2C7197AFAB27}" type="presParOf" srcId="{C30F1A52-F5CB-472C-B969-0FDFEED746B4}" destId="{5EAE6D6D-254A-4DE7-A610-4FF0ED1524DD}" srcOrd="1" destOrd="0" presId="urn:microsoft.com/office/officeart/2008/layout/HalfCircleOrganizationChart"/>
    <dgm:cxn modelId="{BF47DF64-33A9-4262-80EC-39BCCD625AB7}" type="presParOf" srcId="{C30F1A52-F5CB-472C-B969-0FDFEED746B4}" destId="{7D5C2641-5879-41FE-8FB2-CA777745A184}" srcOrd="2" destOrd="0" presId="urn:microsoft.com/office/officeart/2008/layout/HalfCircleOrganizationChart"/>
    <dgm:cxn modelId="{7F1E039C-E815-46C9-88A0-71E8F2AF30F1}" type="presParOf" srcId="{F5716088-4102-46A8-83B6-FE31BA42F91A}" destId="{F3FA3ADA-4AB6-4070-9DFF-B87288871DB8}" srcOrd="6" destOrd="0" presId="urn:microsoft.com/office/officeart/2008/layout/HalfCircleOrganizationChart"/>
    <dgm:cxn modelId="{9BE6B926-A6D4-444D-9F3E-09213C056722}" type="presParOf" srcId="{F5716088-4102-46A8-83B6-FE31BA42F91A}" destId="{3DB10255-9D63-4CF7-A99D-9917DB0605B9}" srcOrd="7" destOrd="0" presId="urn:microsoft.com/office/officeart/2008/layout/HalfCircleOrganizationChart"/>
    <dgm:cxn modelId="{77B96922-F4C2-4FB1-B64B-25F935323516}" type="presParOf" srcId="{3DB10255-9D63-4CF7-A99D-9917DB0605B9}" destId="{B8C8637B-2CEB-4518-9CA8-BCAAD0FB9692}" srcOrd="0" destOrd="0" presId="urn:microsoft.com/office/officeart/2008/layout/HalfCircleOrganizationChart"/>
    <dgm:cxn modelId="{9286E75D-5361-423C-AD67-0B694D5AD144}" type="presParOf" srcId="{B8C8637B-2CEB-4518-9CA8-BCAAD0FB9692}" destId="{9C6D838D-2916-4716-A496-3FC8D8446C8F}" srcOrd="0" destOrd="0" presId="urn:microsoft.com/office/officeart/2008/layout/HalfCircleOrganizationChart"/>
    <dgm:cxn modelId="{83014A9A-EA1A-496D-B4B8-77CB974EB045}" type="presParOf" srcId="{B8C8637B-2CEB-4518-9CA8-BCAAD0FB9692}" destId="{14921308-D304-413B-B52B-0E3775B917CF}" srcOrd="1" destOrd="0" presId="urn:microsoft.com/office/officeart/2008/layout/HalfCircleOrganizationChart"/>
    <dgm:cxn modelId="{7624520E-26AC-42FF-A628-7EC1FE8FDEAF}" type="presParOf" srcId="{B8C8637B-2CEB-4518-9CA8-BCAAD0FB9692}" destId="{2535174E-7644-4749-8952-F3CAEA3A5296}" srcOrd="2" destOrd="0" presId="urn:microsoft.com/office/officeart/2008/layout/HalfCircleOrganizationChart"/>
    <dgm:cxn modelId="{3140F736-CA69-4EE1-BD24-49E751818050}" type="presParOf" srcId="{B8C8637B-2CEB-4518-9CA8-BCAAD0FB9692}" destId="{F0065ED6-84F8-40D5-9402-AE974CD0007D}" srcOrd="3" destOrd="0" presId="urn:microsoft.com/office/officeart/2008/layout/HalfCircleOrganizationChart"/>
    <dgm:cxn modelId="{790512B4-5CF1-48C5-AB6C-4A924CFE84E6}" type="presParOf" srcId="{3DB10255-9D63-4CF7-A99D-9917DB0605B9}" destId="{3A1AD296-F424-41C6-87C0-9C7D33B1885F}" srcOrd="1" destOrd="0" presId="urn:microsoft.com/office/officeart/2008/layout/HalfCircleOrganizationChart"/>
    <dgm:cxn modelId="{66CB8417-7853-4D37-9DAF-5602DA2561A6}" type="presParOf" srcId="{3DB10255-9D63-4CF7-A99D-9917DB0605B9}" destId="{F761D916-BF81-4958-A518-79B1D840AD21}" srcOrd="2" destOrd="0" presId="urn:microsoft.com/office/officeart/2008/layout/HalfCircleOrganizationChart"/>
    <dgm:cxn modelId="{DE45235D-E9FD-4270-B629-778C1FD36DE3}" type="presParOf" srcId="{5DF57988-9401-4787-9C51-CD7312B54E20}" destId="{DD1EF1A3-8EA6-4D9C-AC57-FF04A6560F8F}" srcOrd="2" destOrd="0" presId="urn:microsoft.com/office/officeart/2008/layout/HalfCircleOrganizationChart"/>
    <dgm:cxn modelId="{628B4CCE-392F-4165-8FDF-710D789A2BE0}" type="presParOf" srcId="{2DCE6308-DCDA-4607-B23D-F0E8A93924F2}" destId="{A4BB6544-895D-4A7F-A6FE-28E557EB0617}" srcOrd="2" destOrd="0" presId="urn:microsoft.com/office/officeart/2008/layout/HalfCircleOrganizationChart"/>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6C1877-9DAF-422F-AFD7-7F54C2E9227C}">
      <dsp:nvSpPr>
        <dsp:cNvPr id="0" name=""/>
        <dsp:cNvSpPr/>
      </dsp:nvSpPr>
      <dsp:spPr>
        <a:xfrm>
          <a:off x="0" y="0"/>
          <a:ext cx="9964208" cy="840565"/>
        </a:xfrm>
        <a:prstGeom prst="roundRect">
          <a:avLst>
            <a:gd name="adj" fmla="val 10000"/>
          </a:avLst>
        </a:prstGeom>
        <a:solidFill>
          <a:srgbClr val="4472C4">
            <a:shade val="8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zh-CN" altLang="en-US" sz="2800" b="1" kern="1200" baseline="0" dirty="0">
              <a:solidFill>
                <a:sysClr val="window" lastClr="FFFFFF"/>
              </a:solidFill>
              <a:latin typeface="Times New Roman" panose="02020603050405020304" pitchFamily="18" charset="0"/>
              <a:ea typeface="宋体" panose="02010600030101010101" pitchFamily="2" charset="-122"/>
              <a:cs typeface="+mn-cs"/>
            </a:rPr>
            <a:t>多个低功耗并行存储设备</a:t>
          </a:r>
        </a:p>
      </dsp:txBody>
      <dsp:txXfrm>
        <a:off x="24619" y="24619"/>
        <a:ext cx="9914970" cy="791327"/>
      </dsp:txXfrm>
    </dsp:sp>
    <dsp:sp modelId="{8179F189-FEE3-465A-9E02-45A1EA893D32}">
      <dsp:nvSpPr>
        <dsp:cNvPr id="0" name=""/>
        <dsp:cNvSpPr/>
      </dsp:nvSpPr>
      <dsp:spPr>
        <a:xfrm>
          <a:off x="14457" y="1007145"/>
          <a:ext cx="3121280" cy="840565"/>
        </a:xfrm>
        <a:prstGeom prst="roundRect">
          <a:avLst>
            <a:gd name="adj" fmla="val 10000"/>
          </a:avLst>
        </a:prstGeom>
        <a:solidFill>
          <a:srgbClr val="4472C4">
            <a:tint val="99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ysClr val="window" lastClr="FFFFFF"/>
              </a:solidFill>
              <a:latin typeface="Times New Roman" panose="02020603050405020304" pitchFamily="18" charset="0"/>
              <a:ea typeface="宋体" panose="02010600030101010101" pitchFamily="2" charset="-122"/>
              <a:cs typeface="+mn-cs"/>
            </a:rPr>
            <a:t>部署安装</a:t>
          </a:r>
        </a:p>
      </dsp:txBody>
      <dsp:txXfrm>
        <a:off x="39076" y="1031764"/>
        <a:ext cx="3072042" cy="791327"/>
      </dsp:txXfrm>
    </dsp:sp>
    <dsp:sp modelId="{57C15207-B2A8-46A4-A0EB-74E18B77E012}">
      <dsp:nvSpPr>
        <dsp:cNvPr id="0" name=""/>
        <dsp:cNvSpPr/>
      </dsp:nvSpPr>
      <dsp:spPr>
        <a:xfrm>
          <a:off x="14457" y="2012160"/>
          <a:ext cx="3121280" cy="840565"/>
        </a:xfrm>
        <a:prstGeom prst="roundRect">
          <a:avLst>
            <a:gd name="adj" fmla="val 10000"/>
          </a:avLst>
        </a:prstGeom>
        <a:solidFill>
          <a:srgbClr val="3E8CE2"/>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zh-CN" altLang="en-US" sz="2100" b="1" kern="1200" dirty="0">
              <a:solidFill>
                <a:sysClr val="window" lastClr="FFFFFF"/>
              </a:solidFill>
              <a:latin typeface="Times New Roman" panose="02020603050405020304" pitchFamily="18" charset="0"/>
              <a:ea typeface="宋体" panose="02010600030101010101" pitchFamily="2" charset="-122"/>
              <a:cs typeface="+mn-cs"/>
            </a:rPr>
            <a:t>每套</a:t>
          </a:r>
          <a:r>
            <a:rPr lang="en-US" altLang="zh-CN" sz="2100" b="1" kern="1200" dirty="0" err="1">
              <a:solidFill>
                <a:sysClr val="window" lastClr="FFFFFF"/>
              </a:solidFill>
              <a:latin typeface="Times New Roman" panose="02020603050405020304" pitchFamily="18" charset="0"/>
              <a:ea typeface="宋体" panose="02010600030101010101" pitchFamily="2" charset="-122"/>
              <a:cs typeface="+mn-cs"/>
            </a:rPr>
            <a:t>BeeGFS</a:t>
          </a:r>
          <a:r>
            <a:rPr lang="zh-CN" altLang="en-US" sz="2100" b="1" kern="1200" dirty="0">
              <a:solidFill>
                <a:sysClr val="window" lastClr="FFFFFF"/>
              </a:solidFill>
              <a:latin typeface="Times New Roman" panose="02020603050405020304" pitchFamily="18" charset="0"/>
              <a:ea typeface="宋体" panose="02010600030101010101" pitchFamily="2" charset="-122"/>
              <a:cs typeface="+mn-cs"/>
            </a:rPr>
            <a:t>有多个服务</a:t>
          </a:r>
        </a:p>
      </dsp:txBody>
      <dsp:txXfrm>
        <a:off x="39076" y="2036779"/>
        <a:ext cx="3072042" cy="791327"/>
      </dsp:txXfrm>
    </dsp:sp>
    <dsp:sp modelId="{302FE7AE-95A8-4DFD-A4F1-F266FAA65C59}">
      <dsp:nvSpPr>
        <dsp:cNvPr id="0" name=""/>
        <dsp:cNvSpPr/>
      </dsp:nvSpPr>
      <dsp:spPr>
        <a:xfrm>
          <a:off x="3351423" y="1007145"/>
          <a:ext cx="6599740" cy="840565"/>
        </a:xfrm>
        <a:prstGeom prst="roundRect">
          <a:avLst>
            <a:gd name="adj" fmla="val 10000"/>
          </a:avLst>
        </a:prstGeom>
        <a:solidFill>
          <a:srgbClr val="4472C4">
            <a:tint val="99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ysClr val="window" lastClr="FFFFFF"/>
              </a:solidFill>
              <a:latin typeface="Times New Roman" panose="02020603050405020304" pitchFamily="18" charset="0"/>
              <a:ea typeface="宋体" panose="02010600030101010101" pitchFamily="2" charset="-122"/>
              <a:cs typeface="+mn-cs"/>
            </a:rPr>
            <a:t>运维管理</a:t>
          </a:r>
        </a:p>
      </dsp:txBody>
      <dsp:txXfrm>
        <a:off x="3376042" y="1031764"/>
        <a:ext cx="6550502" cy="791327"/>
      </dsp:txXfrm>
    </dsp:sp>
    <dsp:sp modelId="{E315D536-372D-4FF5-9C75-24F3C394A6F1}">
      <dsp:nvSpPr>
        <dsp:cNvPr id="0" name=""/>
        <dsp:cNvSpPr/>
      </dsp:nvSpPr>
      <dsp:spPr>
        <a:xfrm>
          <a:off x="3359474" y="2012160"/>
          <a:ext cx="2663526" cy="840565"/>
        </a:xfrm>
        <a:prstGeom prst="roundRect">
          <a:avLst>
            <a:gd name="adj" fmla="val 10000"/>
          </a:avLst>
        </a:prstGeom>
        <a:solidFill>
          <a:srgbClr val="3E8CE2"/>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altLang="zh-CN" sz="2000" b="1" kern="1200" dirty="0">
              <a:solidFill>
                <a:sysClr val="window" lastClr="FFFFFF"/>
              </a:solidFill>
              <a:latin typeface="Times New Roman" panose="02020603050405020304" pitchFamily="18" charset="0"/>
              <a:ea typeface="宋体" panose="02010600030101010101" pitchFamily="2" charset="-122"/>
              <a:cs typeface="+mn-cs"/>
            </a:rPr>
            <a:t>BeeGFS</a:t>
          </a:r>
          <a:r>
            <a:rPr lang="zh-CN" altLang="en-US" sz="2000" b="1" kern="1200" dirty="0">
              <a:solidFill>
                <a:sysClr val="window" lastClr="FFFFFF"/>
              </a:solidFill>
              <a:latin typeface="Times New Roman" panose="02020603050405020304" pitchFamily="18" charset="0"/>
              <a:ea typeface="宋体" panose="02010600030101010101" pitchFamily="2" charset="-122"/>
              <a:cs typeface="+mn-cs"/>
            </a:rPr>
            <a:t>不具备</a:t>
          </a:r>
          <a:endParaRPr lang="en-US" altLang="zh-CN" sz="2000" b="1" kern="1200" dirty="0">
            <a:solidFill>
              <a:sysClr val="window" lastClr="FFFFFF"/>
            </a:solidFill>
            <a:latin typeface="Times New Roman" panose="02020603050405020304" pitchFamily="18" charset="0"/>
            <a:ea typeface="宋体" panose="02010600030101010101" pitchFamily="2" charset="-122"/>
            <a:cs typeface="+mn-cs"/>
          </a:endParaRPr>
        </a:p>
        <a:p>
          <a:pPr marL="0" lvl="0" indent="0" algn="ctr" defTabSz="889000">
            <a:lnSpc>
              <a:spcPct val="90000"/>
            </a:lnSpc>
            <a:spcBef>
              <a:spcPct val="0"/>
            </a:spcBef>
            <a:spcAft>
              <a:spcPct val="35000"/>
            </a:spcAft>
            <a:buNone/>
          </a:pPr>
          <a:r>
            <a:rPr lang="zh-CN" altLang="en-US" sz="2000" b="1" kern="1200" dirty="0">
              <a:solidFill>
                <a:sysClr val="window" lastClr="FFFFFF"/>
              </a:solidFill>
              <a:latin typeface="Times New Roman" panose="02020603050405020304" pitchFamily="18" charset="0"/>
              <a:ea typeface="宋体" panose="02010600030101010101" pitchFamily="2" charset="-122"/>
              <a:cs typeface="+mn-cs"/>
            </a:rPr>
            <a:t>全自动故障处理能力</a:t>
          </a:r>
        </a:p>
      </dsp:txBody>
      <dsp:txXfrm>
        <a:off x="3384093" y="2036779"/>
        <a:ext cx="2614288" cy="791327"/>
      </dsp:txXfrm>
    </dsp:sp>
    <dsp:sp modelId="{FE8E2C58-5F5C-45D5-9EBC-96CA406DE2B2}">
      <dsp:nvSpPr>
        <dsp:cNvPr id="0" name=""/>
        <dsp:cNvSpPr/>
      </dsp:nvSpPr>
      <dsp:spPr>
        <a:xfrm>
          <a:off x="6134869" y="2012160"/>
          <a:ext cx="3824345" cy="840565"/>
        </a:xfrm>
        <a:prstGeom prst="roundRect">
          <a:avLst>
            <a:gd name="adj" fmla="val 10000"/>
          </a:avLst>
        </a:prstGeom>
        <a:solidFill>
          <a:srgbClr val="3E8CE2"/>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solidFill>
                <a:sysClr val="window" lastClr="FFFFFF"/>
              </a:solidFill>
              <a:latin typeface="Times New Roman" panose="02020603050405020304" pitchFamily="18" charset="0"/>
              <a:ea typeface="宋体" panose="02010600030101010101" pitchFamily="2" charset="-122"/>
              <a:cs typeface="+mn-cs"/>
            </a:rPr>
            <a:t>服务器状态信息</a:t>
          </a:r>
          <a:endParaRPr lang="en-US" altLang="zh-CN" sz="2000" b="1" kern="1200" dirty="0">
            <a:solidFill>
              <a:sysClr val="window" lastClr="FFFFFF"/>
            </a:solidFill>
            <a:latin typeface="Times New Roman" panose="02020603050405020304" pitchFamily="18" charset="0"/>
            <a:ea typeface="宋体" panose="02010600030101010101" pitchFamily="2" charset="-122"/>
            <a:cs typeface="+mn-cs"/>
          </a:endParaRPr>
        </a:p>
        <a:p>
          <a:pPr marL="0" lvl="0" indent="0" algn="ctr" defTabSz="889000">
            <a:lnSpc>
              <a:spcPct val="90000"/>
            </a:lnSpc>
            <a:spcBef>
              <a:spcPct val="0"/>
            </a:spcBef>
            <a:spcAft>
              <a:spcPct val="35000"/>
            </a:spcAft>
            <a:buNone/>
          </a:pPr>
          <a:r>
            <a:rPr lang="zh-CN" altLang="en-US" sz="2000" b="1" kern="1200" dirty="0">
              <a:solidFill>
                <a:sysClr val="window" lastClr="FFFFFF"/>
              </a:solidFill>
              <a:latin typeface="Times New Roman" panose="02020603050405020304" pitchFamily="18" charset="0"/>
              <a:ea typeface="宋体" panose="02010600030101010101" pitchFamily="2" charset="-122"/>
              <a:cs typeface="+mn-cs"/>
            </a:rPr>
            <a:t>保存在时序数据库，不易查看</a:t>
          </a:r>
        </a:p>
      </dsp:txBody>
      <dsp:txXfrm>
        <a:off x="6159488" y="2036779"/>
        <a:ext cx="3775107" cy="7913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FA3ADA-4AB6-4070-9DFF-B87288871DB8}">
      <dsp:nvSpPr>
        <dsp:cNvPr id="0" name=""/>
        <dsp:cNvSpPr/>
      </dsp:nvSpPr>
      <dsp:spPr>
        <a:xfrm>
          <a:off x="4620435" y="1412374"/>
          <a:ext cx="514303" cy="2716863"/>
        </a:xfrm>
        <a:custGeom>
          <a:avLst/>
          <a:gdLst/>
          <a:ahLst/>
          <a:cxnLst/>
          <a:rect l="0" t="0" r="0" b="0"/>
          <a:pathLst>
            <a:path>
              <a:moveTo>
                <a:pt x="0" y="0"/>
              </a:moveTo>
              <a:lnTo>
                <a:pt x="0" y="2716863"/>
              </a:lnTo>
              <a:lnTo>
                <a:pt x="514303" y="271686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6A7AA0D-0FA2-401B-9013-23D22D75A13B}">
      <dsp:nvSpPr>
        <dsp:cNvPr id="0" name=""/>
        <dsp:cNvSpPr/>
      </dsp:nvSpPr>
      <dsp:spPr>
        <a:xfrm>
          <a:off x="4620435" y="1412374"/>
          <a:ext cx="514303" cy="1923047"/>
        </a:xfrm>
        <a:custGeom>
          <a:avLst/>
          <a:gdLst/>
          <a:ahLst/>
          <a:cxnLst/>
          <a:rect l="0" t="0" r="0" b="0"/>
          <a:pathLst>
            <a:path>
              <a:moveTo>
                <a:pt x="0" y="0"/>
              </a:moveTo>
              <a:lnTo>
                <a:pt x="0" y="1923047"/>
              </a:lnTo>
              <a:lnTo>
                <a:pt x="514303" y="192304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739FD93-F382-4E2A-AADA-4A9A8CEDAED1}">
      <dsp:nvSpPr>
        <dsp:cNvPr id="0" name=""/>
        <dsp:cNvSpPr/>
      </dsp:nvSpPr>
      <dsp:spPr>
        <a:xfrm>
          <a:off x="4620435" y="1412374"/>
          <a:ext cx="514303" cy="1129231"/>
        </a:xfrm>
        <a:custGeom>
          <a:avLst/>
          <a:gdLst/>
          <a:ahLst/>
          <a:cxnLst/>
          <a:rect l="0" t="0" r="0" b="0"/>
          <a:pathLst>
            <a:path>
              <a:moveTo>
                <a:pt x="0" y="0"/>
              </a:moveTo>
              <a:lnTo>
                <a:pt x="0" y="1129231"/>
              </a:lnTo>
              <a:lnTo>
                <a:pt x="514303" y="112923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11E74E8-DA5E-4E39-82BA-524E7B25AE4E}">
      <dsp:nvSpPr>
        <dsp:cNvPr id="0" name=""/>
        <dsp:cNvSpPr/>
      </dsp:nvSpPr>
      <dsp:spPr>
        <a:xfrm>
          <a:off x="4620435" y="1412374"/>
          <a:ext cx="514303" cy="335415"/>
        </a:xfrm>
        <a:custGeom>
          <a:avLst/>
          <a:gdLst/>
          <a:ahLst/>
          <a:cxnLst/>
          <a:rect l="0" t="0" r="0" b="0"/>
          <a:pathLst>
            <a:path>
              <a:moveTo>
                <a:pt x="0" y="0"/>
              </a:moveTo>
              <a:lnTo>
                <a:pt x="0" y="335415"/>
              </a:lnTo>
              <a:lnTo>
                <a:pt x="514303" y="33541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5436B4-83B7-4C47-BF1D-70DCCF3FA163}">
      <dsp:nvSpPr>
        <dsp:cNvPr id="0" name=""/>
        <dsp:cNvSpPr/>
      </dsp:nvSpPr>
      <dsp:spPr>
        <a:xfrm>
          <a:off x="2591172" y="618558"/>
          <a:ext cx="2029262" cy="234790"/>
        </a:xfrm>
        <a:custGeom>
          <a:avLst/>
          <a:gdLst/>
          <a:ahLst/>
          <a:cxnLst/>
          <a:rect l="0" t="0" r="0" b="0"/>
          <a:pathLst>
            <a:path>
              <a:moveTo>
                <a:pt x="0" y="0"/>
              </a:moveTo>
              <a:lnTo>
                <a:pt x="0" y="117395"/>
              </a:lnTo>
              <a:lnTo>
                <a:pt x="2029262" y="117395"/>
              </a:lnTo>
              <a:lnTo>
                <a:pt x="2029262" y="23479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77340F3-CF47-4180-912D-76EBADBDA96E}">
      <dsp:nvSpPr>
        <dsp:cNvPr id="0" name=""/>
        <dsp:cNvSpPr/>
      </dsp:nvSpPr>
      <dsp:spPr>
        <a:xfrm>
          <a:off x="3267593" y="1412374"/>
          <a:ext cx="514303" cy="2716863"/>
        </a:xfrm>
        <a:custGeom>
          <a:avLst/>
          <a:gdLst/>
          <a:ahLst/>
          <a:cxnLst/>
          <a:rect l="0" t="0" r="0" b="0"/>
          <a:pathLst>
            <a:path>
              <a:moveTo>
                <a:pt x="0" y="0"/>
              </a:moveTo>
              <a:lnTo>
                <a:pt x="0" y="2716863"/>
              </a:lnTo>
              <a:lnTo>
                <a:pt x="514303" y="271686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034FE30-CCCF-4C51-8246-19CDEBE0AA72}">
      <dsp:nvSpPr>
        <dsp:cNvPr id="0" name=""/>
        <dsp:cNvSpPr/>
      </dsp:nvSpPr>
      <dsp:spPr>
        <a:xfrm>
          <a:off x="3267593" y="1412374"/>
          <a:ext cx="514303" cy="1923047"/>
        </a:xfrm>
        <a:custGeom>
          <a:avLst/>
          <a:gdLst/>
          <a:ahLst/>
          <a:cxnLst/>
          <a:rect l="0" t="0" r="0" b="0"/>
          <a:pathLst>
            <a:path>
              <a:moveTo>
                <a:pt x="0" y="0"/>
              </a:moveTo>
              <a:lnTo>
                <a:pt x="0" y="1923047"/>
              </a:lnTo>
              <a:lnTo>
                <a:pt x="514303" y="192304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F3F66DC-1429-4D58-ADB4-279C07A374B3}">
      <dsp:nvSpPr>
        <dsp:cNvPr id="0" name=""/>
        <dsp:cNvSpPr/>
      </dsp:nvSpPr>
      <dsp:spPr>
        <a:xfrm>
          <a:off x="3267593" y="1412374"/>
          <a:ext cx="514303" cy="1129231"/>
        </a:xfrm>
        <a:custGeom>
          <a:avLst/>
          <a:gdLst/>
          <a:ahLst/>
          <a:cxnLst/>
          <a:rect l="0" t="0" r="0" b="0"/>
          <a:pathLst>
            <a:path>
              <a:moveTo>
                <a:pt x="0" y="0"/>
              </a:moveTo>
              <a:lnTo>
                <a:pt x="0" y="1129231"/>
              </a:lnTo>
              <a:lnTo>
                <a:pt x="514303" y="112923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4309EFD-ECD2-4922-B4C1-4B772EE3896E}">
      <dsp:nvSpPr>
        <dsp:cNvPr id="0" name=""/>
        <dsp:cNvSpPr/>
      </dsp:nvSpPr>
      <dsp:spPr>
        <a:xfrm>
          <a:off x="3267593" y="1412374"/>
          <a:ext cx="514303" cy="335415"/>
        </a:xfrm>
        <a:custGeom>
          <a:avLst/>
          <a:gdLst/>
          <a:ahLst/>
          <a:cxnLst/>
          <a:rect l="0" t="0" r="0" b="0"/>
          <a:pathLst>
            <a:path>
              <a:moveTo>
                <a:pt x="0" y="0"/>
              </a:moveTo>
              <a:lnTo>
                <a:pt x="0" y="335415"/>
              </a:lnTo>
              <a:lnTo>
                <a:pt x="514303" y="33541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1043E91-DB98-4896-B5A3-4E1169BA3E5A}">
      <dsp:nvSpPr>
        <dsp:cNvPr id="0" name=""/>
        <dsp:cNvSpPr/>
      </dsp:nvSpPr>
      <dsp:spPr>
        <a:xfrm>
          <a:off x="2591172" y="618558"/>
          <a:ext cx="676420" cy="234790"/>
        </a:xfrm>
        <a:custGeom>
          <a:avLst/>
          <a:gdLst/>
          <a:ahLst/>
          <a:cxnLst/>
          <a:rect l="0" t="0" r="0" b="0"/>
          <a:pathLst>
            <a:path>
              <a:moveTo>
                <a:pt x="0" y="0"/>
              </a:moveTo>
              <a:lnTo>
                <a:pt x="0" y="117395"/>
              </a:lnTo>
              <a:lnTo>
                <a:pt x="676420" y="117395"/>
              </a:lnTo>
              <a:lnTo>
                <a:pt x="676420" y="23479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5E3CA08-EE1A-467A-BC26-63460749CE75}">
      <dsp:nvSpPr>
        <dsp:cNvPr id="0" name=""/>
        <dsp:cNvSpPr/>
      </dsp:nvSpPr>
      <dsp:spPr>
        <a:xfrm>
          <a:off x="1914752" y="1412374"/>
          <a:ext cx="514303" cy="1923047"/>
        </a:xfrm>
        <a:custGeom>
          <a:avLst/>
          <a:gdLst/>
          <a:ahLst/>
          <a:cxnLst/>
          <a:rect l="0" t="0" r="0" b="0"/>
          <a:pathLst>
            <a:path>
              <a:moveTo>
                <a:pt x="0" y="0"/>
              </a:moveTo>
              <a:lnTo>
                <a:pt x="0" y="1923047"/>
              </a:lnTo>
              <a:lnTo>
                <a:pt x="514303" y="192304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106BEFE-493B-409B-8504-F6D1B2E91146}">
      <dsp:nvSpPr>
        <dsp:cNvPr id="0" name=""/>
        <dsp:cNvSpPr/>
      </dsp:nvSpPr>
      <dsp:spPr>
        <a:xfrm>
          <a:off x="1914752" y="1412374"/>
          <a:ext cx="514303" cy="1129231"/>
        </a:xfrm>
        <a:custGeom>
          <a:avLst/>
          <a:gdLst/>
          <a:ahLst/>
          <a:cxnLst/>
          <a:rect l="0" t="0" r="0" b="0"/>
          <a:pathLst>
            <a:path>
              <a:moveTo>
                <a:pt x="0" y="0"/>
              </a:moveTo>
              <a:lnTo>
                <a:pt x="0" y="1129231"/>
              </a:lnTo>
              <a:lnTo>
                <a:pt x="514303" y="112923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70A9646-991B-4289-A9C5-1A315E064D96}">
      <dsp:nvSpPr>
        <dsp:cNvPr id="0" name=""/>
        <dsp:cNvSpPr/>
      </dsp:nvSpPr>
      <dsp:spPr>
        <a:xfrm>
          <a:off x="1914752" y="1412374"/>
          <a:ext cx="514303" cy="335415"/>
        </a:xfrm>
        <a:custGeom>
          <a:avLst/>
          <a:gdLst/>
          <a:ahLst/>
          <a:cxnLst/>
          <a:rect l="0" t="0" r="0" b="0"/>
          <a:pathLst>
            <a:path>
              <a:moveTo>
                <a:pt x="0" y="0"/>
              </a:moveTo>
              <a:lnTo>
                <a:pt x="0" y="335415"/>
              </a:lnTo>
              <a:lnTo>
                <a:pt x="514303" y="33541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B2F355B-CF25-4A87-9528-39BC5C026B3E}">
      <dsp:nvSpPr>
        <dsp:cNvPr id="0" name=""/>
        <dsp:cNvSpPr/>
      </dsp:nvSpPr>
      <dsp:spPr>
        <a:xfrm>
          <a:off x="1914752" y="618558"/>
          <a:ext cx="676420" cy="234790"/>
        </a:xfrm>
        <a:custGeom>
          <a:avLst/>
          <a:gdLst/>
          <a:ahLst/>
          <a:cxnLst/>
          <a:rect l="0" t="0" r="0" b="0"/>
          <a:pathLst>
            <a:path>
              <a:moveTo>
                <a:pt x="676420" y="0"/>
              </a:moveTo>
              <a:lnTo>
                <a:pt x="676420" y="117395"/>
              </a:lnTo>
              <a:lnTo>
                <a:pt x="0" y="117395"/>
              </a:lnTo>
              <a:lnTo>
                <a:pt x="0" y="23479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261DE22-E0BD-410D-B023-B98358E92118}">
      <dsp:nvSpPr>
        <dsp:cNvPr id="0" name=""/>
        <dsp:cNvSpPr/>
      </dsp:nvSpPr>
      <dsp:spPr>
        <a:xfrm>
          <a:off x="561910" y="1412374"/>
          <a:ext cx="514303" cy="1129231"/>
        </a:xfrm>
        <a:custGeom>
          <a:avLst/>
          <a:gdLst/>
          <a:ahLst/>
          <a:cxnLst/>
          <a:rect l="0" t="0" r="0" b="0"/>
          <a:pathLst>
            <a:path>
              <a:moveTo>
                <a:pt x="0" y="0"/>
              </a:moveTo>
              <a:lnTo>
                <a:pt x="0" y="1129231"/>
              </a:lnTo>
              <a:lnTo>
                <a:pt x="514303" y="112923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A35BF16-E209-4BE1-9427-B41DE2E1F7F6}">
      <dsp:nvSpPr>
        <dsp:cNvPr id="0" name=""/>
        <dsp:cNvSpPr/>
      </dsp:nvSpPr>
      <dsp:spPr>
        <a:xfrm>
          <a:off x="561910" y="1412374"/>
          <a:ext cx="514303" cy="335415"/>
        </a:xfrm>
        <a:custGeom>
          <a:avLst/>
          <a:gdLst/>
          <a:ahLst/>
          <a:cxnLst/>
          <a:rect l="0" t="0" r="0" b="0"/>
          <a:pathLst>
            <a:path>
              <a:moveTo>
                <a:pt x="0" y="0"/>
              </a:moveTo>
              <a:lnTo>
                <a:pt x="0" y="335415"/>
              </a:lnTo>
              <a:lnTo>
                <a:pt x="514303" y="33541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5E156B4-96E2-40CC-820A-06EDC3CEE59A}">
      <dsp:nvSpPr>
        <dsp:cNvPr id="0" name=""/>
        <dsp:cNvSpPr/>
      </dsp:nvSpPr>
      <dsp:spPr>
        <a:xfrm>
          <a:off x="561910" y="618558"/>
          <a:ext cx="2029262" cy="234790"/>
        </a:xfrm>
        <a:custGeom>
          <a:avLst/>
          <a:gdLst/>
          <a:ahLst/>
          <a:cxnLst/>
          <a:rect l="0" t="0" r="0" b="0"/>
          <a:pathLst>
            <a:path>
              <a:moveTo>
                <a:pt x="2029262" y="0"/>
              </a:moveTo>
              <a:lnTo>
                <a:pt x="2029262" y="117395"/>
              </a:lnTo>
              <a:lnTo>
                <a:pt x="0" y="117395"/>
              </a:lnTo>
              <a:lnTo>
                <a:pt x="0" y="23479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B09F1C6-A8F7-4AC3-A1FD-58CD3D8C7DF0}">
      <dsp:nvSpPr>
        <dsp:cNvPr id="0" name=""/>
        <dsp:cNvSpPr/>
      </dsp:nvSpPr>
      <dsp:spPr>
        <a:xfrm>
          <a:off x="2169312" y="316270"/>
          <a:ext cx="843720" cy="302287"/>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819D769-AA2F-4FFC-9680-A6C81860188D}">
      <dsp:nvSpPr>
        <dsp:cNvPr id="0" name=""/>
        <dsp:cNvSpPr/>
      </dsp:nvSpPr>
      <dsp:spPr>
        <a:xfrm>
          <a:off x="2169312" y="316270"/>
          <a:ext cx="843720" cy="302287"/>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3D9B814-B7AF-473B-9B14-478482E04DB9}">
      <dsp:nvSpPr>
        <dsp:cNvPr id="0" name=""/>
        <dsp:cNvSpPr/>
      </dsp:nvSpPr>
      <dsp:spPr>
        <a:xfrm>
          <a:off x="1747452" y="370682"/>
          <a:ext cx="1687440" cy="19346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err="1">
              <a:latin typeface="宋体" panose="02010600030101010101" pitchFamily="2" charset="-122"/>
              <a:ea typeface="宋体" panose="02010600030101010101" pitchFamily="2" charset="-122"/>
            </a:rPr>
            <a:t>beegfs-ctl</a:t>
          </a:r>
          <a:endParaRPr lang="zh-CN" sz="2000" b="1" kern="1200" dirty="0">
            <a:latin typeface="宋体" panose="02010600030101010101" pitchFamily="2" charset="-122"/>
            <a:ea typeface="宋体" panose="02010600030101010101" pitchFamily="2" charset="-122"/>
          </a:endParaRPr>
        </a:p>
      </dsp:txBody>
      <dsp:txXfrm>
        <a:off x="1747452" y="370682"/>
        <a:ext cx="1687440" cy="193463"/>
      </dsp:txXfrm>
    </dsp:sp>
    <dsp:sp modelId="{33183019-A512-4A19-AB35-1BA0AF90902A}">
      <dsp:nvSpPr>
        <dsp:cNvPr id="0" name=""/>
        <dsp:cNvSpPr/>
      </dsp:nvSpPr>
      <dsp:spPr>
        <a:xfrm>
          <a:off x="282398" y="853348"/>
          <a:ext cx="559025" cy="559025"/>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D40B023-ED8A-4BF0-BE8A-71C9E93C79FB}">
      <dsp:nvSpPr>
        <dsp:cNvPr id="0" name=""/>
        <dsp:cNvSpPr/>
      </dsp:nvSpPr>
      <dsp:spPr>
        <a:xfrm>
          <a:off x="282398" y="853348"/>
          <a:ext cx="559025" cy="559025"/>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8FF1B9C-D3A4-4A12-9423-C808E73898B4}">
      <dsp:nvSpPr>
        <dsp:cNvPr id="0" name=""/>
        <dsp:cNvSpPr/>
      </dsp:nvSpPr>
      <dsp:spPr>
        <a:xfrm>
          <a:off x="2885" y="953973"/>
          <a:ext cx="1118050" cy="35777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b="1" kern="1200" dirty="0">
              <a:latin typeface="宋体" panose="02010600030101010101" pitchFamily="2" charset="-122"/>
              <a:ea typeface="宋体" panose="02010600030101010101" pitchFamily="2" charset="-122"/>
            </a:rPr>
            <a:t>节点管理</a:t>
          </a:r>
        </a:p>
      </dsp:txBody>
      <dsp:txXfrm>
        <a:off x="2885" y="953973"/>
        <a:ext cx="1118050" cy="357776"/>
      </dsp:txXfrm>
    </dsp:sp>
    <dsp:sp modelId="{F46A20D7-5AB3-4573-87C6-FD454A954128}">
      <dsp:nvSpPr>
        <dsp:cNvPr id="0" name=""/>
        <dsp:cNvSpPr/>
      </dsp:nvSpPr>
      <dsp:spPr>
        <a:xfrm>
          <a:off x="1009131" y="1647165"/>
          <a:ext cx="559025" cy="559025"/>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6CE8EE7-6616-450C-A94E-C5CDBA56E75C}">
      <dsp:nvSpPr>
        <dsp:cNvPr id="0" name=""/>
        <dsp:cNvSpPr/>
      </dsp:nvSpPr>
      <dsp:spPr>
        <a:xfrm>
          <a:off x="1009131" y="1647165"/>
          <a:ext cx="559025" cy="559025"/>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A72951E-B45C-40F8-AE22-DFB8D8DDE286}">
      <dsp:nvSpPr>
        <dsp:cNvPr id="0" name=""/>
        <dsp:cNvSpPr/>
      </dsp:nvSpPr>
      <dsp:spPr>
        <a:xfrm>
          <a:off x="729618" y="1747789"/>
          <a:ext cx="1118050" cy="35777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b="1" kern="1200" dirty="0">
              <a:latin typeface="宋体" panose="02010600030101010101" pitchFamily="2" charset="-122"/>
              <a:ea typeface="宋体" panose="02010600030101010101" pitchFamily="2" charset="-122"/>
            </a:rPr>
            <a:t>查找</a:t>
          </a:r>
        </a:p>
      </dsp:txBody>
      <dsp:txXfrm>
        <a:off x="729618" y="1747789"/>
        <a:ext cx="1118050" cy="357776"/>
      </dsp:txXfrm>
    </dsp:sp>
    <dsp:sp modelId="{736ED5F9-0005-480F-AE5E-2ACC2B530CBE}">
      <dsp:nvSpPr>
        <dsp:cNvPr id="0" name=""/>
        <dsp:cNvSpPr/>
      </dsp:nvSpPr>
      <dsp:spPr>
        <a:xfrm>
          <a:off x="1009131" y="2440981"/>
          <a:ext cx="559025" cy="559025"/>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6A3EC09-38AB-49EE-A669-55BEECF930C2}">
      <dsp:nvSpPr>
        <dsp:cNvPr id="0" name=""/>
        <dsp:cNvSpPr/>
      </dsp:nvSpPr>
      <dsp:spPr>
        <a:xfrm>
          <a:off x="1009131" y="2440981"/>
          <a:ext cx="559025" cy="559025"/>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4B98AE4-69B6-481B-874E-6C1E8199820E}">
      <dsp:nvSpPr>
        <dsp:cNvPr id="0" name=""/>
        <dsp:cNvSpPr/>
      </dsp:nvSpPr>
      <dsp:spPr>
        <a:xfrm>
          <a:off x="729618" y="2541605"/>
          <a:ext cx="1118050" cy="35777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b="1" kern="1200" dirty="0">
              <a:latin typeface="宋体" panose="02010600030101010101" pitchFamily="2" charset="-122"/>
              <a:ea typeface="宋体" panose="02010600030101010101" pitchFamily="2" charset="-122"/>
            </a:rPr>
            <a:t>删除</a:t>
          </a:r>
        </a:p>
      </dsp:txBody>
      <dsp:txXfrm>
        <a:off x="729618" y="2541605"/>
        <a:ext cx="1118050" cy="357776"/>
      </dsp:txXfrm>
    </dsp:sp>
    <dsp:sp modelId="{1A794FEF-D9EA-4D92-A126-FF5AE9A31E79}">
      <dsp:nvSpPr>
        <dsp:cNvPr id="0" name=""/>
        <dsp:cNvSpPr/>
      </dsp:nvSpPr>
      <dsp:spPr>
        <a:xfrm>
          <a:off x="1635239" y="853348"/>
          <a:ext cx="559025" cy="559025"/>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BAE34BF-BE5E-4314-A31D-EADB224D6CDD}">
      <dsp:nvSpPr>
        <dsp:cNvPr id="0" name=""/>
        <dsp:cNvSpPr/>
      </dsp:nvSpPr>
      <dsp:spPr>
        <a:xfrm>
          <a:off x="1635239" y="853348"/>
          <a:ext cx="559025" cy="559025"/>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77797B4-6B11-4396-834C-B00D14262E8F}">
      <dsp:nvSpPr>
        <dsp:cNvPr id="0" name=""/>
        <dsp:cNvSpPr/>
      </dsp:nvSpPr>
      <dsp:spPr>
        <a:xfrm>
          <a:off x="1355726" y="953973"/>
          <a:ext cx="1118050" cy="35777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b="1" kern="1200" dirty="0">
              <a:latin typeface="宋体" panose="02010600030101010101" pitchFamily="2" charset="-122"/>
              <a:ea typeface="宋体" panose="02010600030101010101" pitchFamily="2" charset="-122"/>
            </a:rPr>
            <a:t>条带管理</a:t>
          </a:r>
        </a:p>
      </dsp:txBody>
      <dsp:txXfrm>
        <a:off x="1355726" y="953973"/>
        <a:ext cx="1118050" cy="357776"/>
      </dsp:txXfrm>
    </dsp:sp>
    <dsp:sp modelId="{1F602286-E690-46F8-AED4-60CF73561E24}">
      <dsp:nvSpPr>
        <dsp:cNvPr id="0" name=""/>
        <dsp:cNvSpPr/>
      </dsp:nvSpPr>
      <dsp:spPr>
        <a:xfrm>
          <a:off x="2361972" y="1647165"/>
          <a:ext cx="559025" cy="559025"/>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51F4978-A351-40BE-9A52-F50CE18862E0}">
      <dsp:nvSpPr>
        <dsp:cNvPr id="0" name=""/>
        <dsp:cNvSpPr/>
      </dsp:nvSpPr>
      <dsp:spPr>
        <a:xfrm>
          <a:off x="2361972" y="1647165"/>
          <a:ext cx="559025" cy="559025"/>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6211FC4-9DF8-4269-83D0-77BA875B0A1B}">
      <dsp:nvSpPr>
        <dsp:cNvPr id="0" name=""/>
        <dsp:cNvSpPr/>
      </dsp:nvSpPr>
      <dsp:spPr>
        <a:xfrm>
          <a:off x="2082459" y="1747789"/>
          <a:ext cx="1118050" cy="35777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b="1" kern="1200" dirty="0">
              <a:latin typeface="宋体" panose="02010600030101010101" pitchFamily="2" charset="-122"/>
              <a:ea typeface="宋体" panose="02010600030101010101" pitchFamily="2" charset="-122"/>
            </a:rPr>
            <a:t>查看信息</a:t>
          </a:r>
        </a:p>
      </dsp:txBody>
      <dsp:txXfrm>
        <a:off x="2082459" y="1747789"/>
        <a:ext cx="1118050" cy="357776"/>
      </dsp:txXfrm>
    </dsp:sp>
    <dsp:sp modelId="{041C87C0-4D8B-4F33-818E-E86611DA264C}">
      <dsp:nvSpPr>
        <dsp:cNvPr id="0" name=""/>
        <dsp:cNvSpPr/>
      </dsp:nvSpPr>
      <dsp:spPr>
        <a:xfrm>
          <a:off x="2361972" y="2440981"/>
          <a:ext cx="559025" cy="559025"/>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37BF2F4-B58E-4925-8147-103E978E413E}">
      <dsp:nvSpPr>
        <dsp:cNvPr id="0" name=""/>
        <dsp:cNvSpPr/>
      </dsp:nvSpPr>
      <dsp:spPr>
        <a:xfrm>
          <a:off x="2361972" y="2440981"/>
          <a:ext cx="559025" cy="559025"/>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1697802-FF96-43A5-B9EF-4311DF504ED2}">
      <dsp:nvSpPr>
        <dsp:cNvPr id="0" name=""/>
        <dsp:cNvSpPr/>
      </dsp:nvSpPr>
      <dsp:spPr>
        <a:xfrm>
          <a:off x="2082459" y="2541605"/>
          <a:ext cx="1118050" cy="35777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b="1" kern="1200" dirty="0">
              <a:latin typeface="宋体" panose="02010600030101010101" pitchFamily="2" charset="-122"/>
              <a:ea typeface="宋体" panose="02010600030101010101" pitchFamily="2" charset="-122"/>
            </a:rPr>
            <a:t>设置模式</a:t>
          </a:r>
        </a:p>
      </dsp:txBody>
      <dsp:txXfrm>
        <a:off x="2082459" y="2541605"/>
        <a:ext cx="1118050" cy="357776"/>
      </dsp:txXfrm>
    </dsp:sp>
    <dsp:sp modelId="{502649E1-3C39-4610-B9BF-FB898CB564D1}">
      <dsp:nvSpPr>
        <dsp:cNvPr id="0" name=""/>
        <dsp:cNvSpPr/>
      </dsp:nvSpPr>
      <dsp:spPr>
        <a:xfrm>
          <a:off x="2361972" y="3234797"/>
          <a:ext cx="559025" cy="559025"/>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9B203EA-F801-4C25-BEF2-A8BA7EE9B9F6}">
      <dsp:nvSpPr>
        <dsp:cNvPr id="0" name=""/>
        <dsp:cNvSpPr/>
      </dsp:nvSpPr>
      <dsp:spPr>
        <a:xfrm>
          <a:off x="2361972" y="3234797"/>
          <a:ext cx="559025" cy="559025"/>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B9022A9-4CC3-4D32-9FF9-68E7BBE73C63}">
      <dsp:nvSpPr>
        <dsp:cNvPr id="0" name=""/>
        <dsp:cNvSpPr/>
      </dsp:nvSpPr>
      <dsp:spPr>
        <a:xfrm>
          <a:off x="2082459" y="3335421"/>
          <a:ext cx="1118050" cy="35777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b="1" kern="1200" dirty="0">
              <a:latin typeface="宋体" panose="02010600030101010101" pitchFamily="2" charset="-122"/>
              <a:ea typeface="宋体" panose="02010600030101010101" pitchFamily="2" charset="-122"/>
            </a:rPr>
            <a:t>查找文件</a:t>
          </a:r>
        </a:p>
      </dsp:txBody>
      <dsp:txXfrm>
        <a:off x="2082459" y="3335421"/>
        <a:ext cx="1118050" cy="357776"/>
      </dsp:txXfrm>
    </dsp:sp>
    <dsp:sp modelId="{03D4A05A-C076-4F3F-A4C1-57C806E7272C}">
      <dsp:nvSpPr>
        <dsp:cNvPr id="0" name=""/>
        <dsp:cNvSpPr/>
      </dsp:nvSpPr>
      <dsp:spPr>
        <a:xfrm>
          <a:off x="2988081" y="853348"/>
          <a:ext cx="559025" cy="559025"/>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8D29BEA-3F9E-4BA2-9E25-0384FA9F70CB}">
      <dsp:nvSpPr>
        <dsp:cNvPr id="0" name=""/>
        <dsp:cNvSpPr/>
      </dsp:nvSpPr>
      <dsp:spPr>
        <a:xfrm>
          <a:off x="2988081" y="853348"/>
          <a:ext cx="559025" cy="559025"/>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B1499BD-87BD-41BC-866E-A8711645B111}">
      <dsp:nvSpPr>
        <dsp:cNvPr id="0" name=""/>
        <dsp:cNvSpPr/>
      </dsp:nvSpPr>
      <dsp:spPr>
        <a:xfrm>
          <a:off x="2708568" y="953973"/>
          <a:ext cx="1118050" cy="35777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b="1" kern="1200">
              <a:latin typeface="宋体" panose="02010600030101010101" pitchFamily="2" charset="-122"/>
              <a:ea typeface="宋体" panose="02010600030101010101" pitchFamily="2" charset="-122"/>
            </a:rPr>
            <a:t>镜像管理</a:t>
          </a:r>
        </a:p>
      </dsp:txBody>
      <dsp:txXfrm>
        <a:off x="2708568" y="953973"/>
        <a:ext cx="1118050" cy="357776"/>
      </dsp:txXfrm>
    </dsp:sp>
    <dsp:sp modelId="{2E007EEF-28B0-4226-A618-3BCE06D8D00A}">
      <dsp:nvSpPr>
        <dsp:cNvPr id="0" name=""/>
        <dsp:cNvSpPr/>
      </dsp:nvSpPr>
      <dsp:spPr>
        <a:xfrm>
          <a:off x="3714814" y="1647165"/>
          <a:ext cx="559025" cy="559025"/>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1781685-4F39-4C52-A333-F07D068C1BFE}">
      <dsp:nvSpPr>
        <dsp:cNvPr id="0" name=""/>
        <dsp:cNvSpPr/>
      </dsp:nvSpPr>
      <dsp:spPr>
        <a:xfrm>
          <a:off x="3714814" y="1647165"/>
          <a:ext cx="559025" cy="559025"/>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9BC93B1-F107-481D-901E-FAD00C87E9A4}">
      <dsp:nvSpPr>
        <dsp:cNvPr id="0" name=""/>
        <dsp:cNvSpPr/>
      </dsp:nvSpPr>
      <dsp:spPr>
        <a:xfrm>
          <a:off x="3435301" y="1747789"/>
          <a:ext cx="1118050" cy="35777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b="1" kern="1200" dirty="0">
              <a:latin typeface="宋体" panose="02010600030101010101" pitchFamily="2" charset="-122"/>
              <a:ea typeface="宋体" panose="02010600030101010101" pitchFamily="2" charset="-122"/>
            </a:rPr>
            <a:t>查看镜像</a:t>
          </a:r>
        </a:p>
      </dsp:txBody>
      <dsp:txXfrm>
        <a:off x="3435301" y="1747789"/>
        <a:ext cx="1118050" cy="357776"/>
      </dsp:txXfrm>
    </dsp:sp>
    <dsp:sp modelId="{1C5CF142-3ABA-4BF1-AAF6-16FF97B1E85D}">
      <dsp:nvSpPr>
        <dsp:cNvPr id="0" name=""/>
        <dsp:cNvSpPr/>
      </dsp:nvSpPr>
      <dsp:spPr>
        <a:xfrm>
          <a:off x="3714814" y="2440981"/>
          <a:ext cx="559025" cy="559025"/>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AF94176-1ED1-468B-BFA7-4C6F3B576E79}">
      <dsp:nvSpPr>
        <dsp:cNvPr id="0" name=""/>
        <dsp:cNvSpPr/>
      </dsp:nvSpPr>
      <dsp:spPr>
        <a:xfrm>
          <a:off x="3714814" y="2440981"/>
          <a:ext cx="559025" cy="559025"/>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7532741-D7FE-49EC-929F-3F520D4D3A66}">
      <dsp:nvSpPr>
        <dsp:cNvPr id="0" name=""/>
        <dsp:cNvSpPr/>
      </dsp:nvSpPr>
      <dsp:spPr>
        <a:xfrm>
          <a:off x="3435301" y="2541605"/>
          <a:ext cx="1118050" cy="35777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b="1" kern="1200" dirty="0">
              <a:latin typeface="宋体" panose="02010600030101010101" pitchFamily="2" charset="-122"/>
              <a:ea typeface="宋体" panose="02010600030101010101" pitchFamily="2" charset="-122"/>
            </a:rPr>
            <a:t>添加镜像</a:t>
          </a:r>
        </a:p>
      </dsp:txBody>
      <dsp:txXfrm>
        <a:off x="3435301" y="2541605"/>
        <a:ext cx="1118050" cy="357776"/>
      </dsp:txXfrm>
    </dsp:sp>
    <dsp:sp modelId="{21A5809F-AC3D-4CE3-BD33-48DC031B9621}">
      <dsp:nvSpPr>
        <dsp:cNvPr id="0" name=""/>
        <dsp:cNvSpPr/>
      </dsp:nvSpPr>
      <dsp:spPr>
        <a:xfrm>
          <a:off x="3714814" y="3234797"/>
          <a:ext cx="559025" cy="559025"/>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603E46C-5153-48CA-806A-74E9B062F807}">
      <dsp:nvSpPr>
        <dsp:cNvPr id="0" name=""/>
        <dsp:cNvSpPr/>
      </dsp:nvSpPr>
      <dsp:spPr>
        <a:xfrm>
          <a:off x="3714814" y="3234797"/>
          <a:ext cx="559025" cy="559025"/>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FE9B96B-42DC-43B4-ADD7-387F9B93C3A1}">
      <dsp:nvSpPr>
        <dsp:cNvPr id="0" name=""/>
        <dsp:cNvSpPr/>
      </dsp:nvSpPr>
      <dsp:spPr>
        <a:xfrm>
          <a:off x="3435301" y="3335421"/>
          <a:ext cx="1118050" cy="35777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b="1" kern="1200" dirty="0">
              <a:latin typeface="宋体" panose="02010600030101010101" pitchFamily="2" charset="-122"/>
              <a:ea typeface="宋体" panose="02010600030101010101" pitchFamily="2" charset="-122"/>
            </a:rPr>
            <a:t>同步数据</a:t>
          </a:r>
        </a:p>
      </dsp:txBody>
      <dsp:txXfrm>
        <a:off x="3435301" y="3335421"/>
        <a:ext cx="1118050" cy="357776"/>
      </dsp:txXfrm>
    </dsp:sp>
    <dsp:sp modelId="{30BB069E-69D9-408D-B15E-15ACC1908855}">
      <dsp:nvSpPr>
        <dsp:cNvPr id="0" name=""/>
        <dsp:cNvSpPr/>
      </dsp:nvSpPr>
      <dsp:spPr>
        <a:xfrm>
          <a:off x="3714814" y="4028613"/>
          <a:ext cx="559025" cy="559025"/>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EC06916-8AA9-4B21-816C-BBCD33222839}">
      <dsp:nvSpPr>
        <dsp:cNvPr id="0" name=""/>
        <dsp:cNvSpPr/>
      </dsp:nvSpPr>
      <dsp:spPr>
        <a:xfrm>
          <a:off x="3714814" y="4028613"/>
          <a:ext cx="559025" cy="559025"/>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D80AA6-1331-46B4-AA16-E9DBED3E0921}">
      <dsp:nvSpPr>
        <dsp:cNvPr id="0" name=""/>
        <dsp:cNvSpPr/>
      </dsp:nvSpPr>
      <dsp:spPr>
        <a:xfrm>
          <a:off x="3435301" y="4129237"/>
          <a:ext cx="1118050" cy="35777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b="1" kern="1200" dirty="0">
              <a:latin typeface="宋体" panose="02010600030101010101" pitchFamily="2" charset="-122"/>
              <a:ea typeface="宋体" panose="02010600030101010101" pitchFamily="2" charset="-122"/>
            </a:rPr>
            <a:t>更改状态</a:t>
          </a:r>
        </a:p>
      </dsp:txBody>
      <dsp:txXfrm>
        <a:off x="3435301" y="4129237"/>
        <a:ext cx="1118050" cy="357776"/>
      </dsp:txXfrm>
    </dsp:sp>
    <dsp:sp modelId="{C8AC3217-890E-4A06-9005-4E8B67ABC34F}">
      <dsp:nvSpPr>
        <dsp:cNvPr id="0" name=""/>
        <dsp:cNvSpPr/>
      </dsp:nvSpPr>
      <dsp:spPr>
        <a:xfrm>
          <a:off x="4340922" y="853348"/>
          <a:ext cx="559025" cy="559025"/>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DE4887E-C999-4ADA-81EE-665949826F74}">
      <dsp:nvSpPr>
        <dsp:cNvPr id="0" name=""/>
        <dsp:cNvSpPr/>
      </dsp:nvSpPr>
      <dsp:spPr>
        <a:xfrm>
          <a:off x="4340922" y="853348"/>
          <a:ext cx="559025" cy="559025"/>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9C512E2-08D0-4707-BCEA-4EF01C76A24E}">
      <dsp:nvSpPr>
        <dsp:cNvPr id="0" name=""/>
        <dsp:cNvSpPr/>
      </dsp:nvSpPr>
      <dsp:spPr>
        <a:xfrm>
          <a:off x="4061409" y="953973"/>
          <a:ext cx="1118050" cy="35777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CN" altLang="en-US" sz="1600" b="1" kern="1200" dirty="0">
              <a:latin typeface="宋体" panose="02010600030101010101" pitchFamily="2" charset="-122"/>
              <a:ea typeface="宋体" panose="02010600030101010101" pitchFamily="2" charset="-122"/>
            </a:rPr>
            <a:t>存储池管理</a:t>
          </a:r>
        </a:p>
      </dsp:txBody>
      <dsp:txXfrm>
        <a:off x="4061409" y="953973"/>
        <a:ext cx="1118050" cy="357776"/>
      </dsp:txXfrm>
    </dsp:sp>
    <dsp:sp modelId="{66FEF0E8-D202-4C90-BED8-EB99F1BE6B05}">
      <dsp:nvSpPr>
        <dsp:cNvPr id="0" name=""/>
        <dsp:cNvSpPr/>
      </dsp:nvSpPr>
      <dsp:spPr>
        <a:xfrm>
          <a:off x="5067655" y="1647165"/>
          <a:ext cx="559025" cy="559025"/>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8AB351F-2C9E-4E1F-B594-9B8FA8C0D880}">
      <dsp:nvSpPr>
        <dsp:cNvPr id="0" name=""/>
        <dsp:cNvSpPr/>
      </dsp:nvSpPr>
      <dsp:spPr>
        <a:xfrm>
          <a:off x="5067655" y="1647165"/>
          <a:ext cx="559025" cy="559025"/>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1165523-F9F0-4AD2-AF08-02122A2F3EF5}">
      <dsp:nvSpPr>
        <dsp:cNvPr id="0" name=""/>
        <dsp:cNvSpPr/>
      </dsp:nvSpPr>
      <dsp:spPr>
        <a:xfrm>
          <a:off x="4788142" y="1747789"/>
          <a:ext cx="1118050" cy="35777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CN" altLang="en-US" sz="1600" b="1" kern="1200" dirty="0">
              <a:latin typeface="宋体" panose="02010600030101010101" pitchFamily="2" charset="-122"/>
              <a:ea typeface="宋体" panose="02010600030101010101" pitchFamily="2" charset="-122"/>
            </a:rPr>
            <a:t>列出存储池</a:t>
          </a:r>
        </a:p>
      </dsp:txBody>
      <dsp:txXfrm>
        <a:off x="4788142" y="1747789"/>
        <a:ext cx="1118050" cy="357776"/>
      </dsp:txXfrm>
    </dsp:sp>
    <dsp:sp modelId="{EF981300-6C06-41ED-9147-09821F6DF04E}">
      <dsp:nvSpPr>
        <dsp:cNvPr id="0" name=""/>
        <dsp:cNvSpPr/>
      </dsp:nvSpPr>
      <dsp:spPr>
        <a:xfrm>
          <a:off x="5067655" y="2440981"/>
          <a:ext cx="559025" cy="559025"/>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4CFC035-64F6-4693-9B81-859B70E5F601}">
      <dsp:nvSpPr>
        <dsp:cNvPr id="0" name=""/>
        <dsp:cNvSpPr/>
      </dsp:nvSpPr>
      <dsp:spPr>
        <a:xfrm>
          <a:off x="5067655" y="2440981"/>
          <a:ext cx="559025" cy="559025"/>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FCB31A5-289A-420A-8343-FA043E5E7636}">
      <dsp:nvSpPr>
        <dsp:cNvPr id="0" name=""/>
        <dsp:cNvSpPr/>
      </dsp:nvSpPr>
      <dsp:spPr>
        <a:xfrm>
          <a:off x="4788142" y="2541605"/>
          <a:ext cx="1118050" cy="35777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CN" altLang="en-US" sz="1600" b="1" kern="1200" dirty="0">
              <a:latin typeface="宋体" panose="02010600030101010101" pitchFamily="2" charset="-122"/>
              <a:ea typeface="宋体" panose="02010600030101010101" pitchFamily="2" charset="-122"/>
            </a:rPr>
            <a:t>查看存储池</a:t>
          </a:r>
        </a:p>
      </dsp:txBody>
      <dsp:txXfrm>
        <a:off x="4788142" y="2541605"/>
        <a:ext cx="1118050" cy="357776"/>
      </dsp:txXfrm>
    </dsp:sp>
    <dsp:sp modelId="{A463F02F-AD34-4BB7-A794-7C8665581F25}">
      <dsp:nvSpPr>
        <dsp:cNvPr id="0" name=""/>
        <dsp:cNvSpPr/>
      </dsp:nvSpPr>
      <dsp:spPr>
        <a:xfrm>
          <a:off x="5067655" y="3234797"/>
          <a:ext cx="559025" cy="559025"/>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00AF8FD-2B28-438F-957A-08D01F527A18}">
      <dsp:nvSpPr>
        <dsp:cNvPr id="0" name=""/>
        <dsp:cNvSpPr/>
      </dsp:nvSpPr>
      <dsp:spPr>
        <a:xfrm>
          <a:off x="5067655" y="3234797"/>
          <a:ext cx="559025" cy="559025"/>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8140D1C-1A2F-4849-ADFC-8DCAD12E950B}">
      <dsp:nvSpPr>
        <dsp:cNvPr id="0" name=""/>
        <dsp:cNvSpPr/>
      </dsp:nvSpPr>
      <dsp:spPr>
        <a:xfrm>
          <a:off x="4788142" y="3335421"/>
          <a:ext cx="1118050" cy="35777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CN" altLang="en-US" sz="1600" b="1" kern="1200" dirty="0">
              <a:latin typeface="宋体" panose="02010600030101010101" pitchFamily="2" charset="-122"/>
              <a:ea typeface="宋体" panose="02010600030101010101" pitchFamily="2" charset="-122"/>
            </a:rPr>
            <a:t>删除存储池</a:t>
          </a:r>
        </a:p>
      </dsp:txBody>
      <dsp:txXfrm>
        <a:off x="4788142" y="3335421"/>
        <a:ext cx="1118050" cy="357776"/>
      </dsp:txXfrm>
    </dsp:sp>
    <dsp:sp modelId="{14921308-D304-413B-B52B-0E3775B917CF}">
      <dsp:nvSpPr>
        <dsp:cNvPr id="0" name=""/>
        <dsp:cNvSpPr/>
      </dsp:nvSpPr>
      <dsp:spPr>
        <a:xfrm>
          <a:off x="5067655" y="4028613"/>
          <a:ext cx="559025" cy="559025"/>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535174E-7644-4749-8952-F3CAEA3A5296}">
      <dsp:nvSpPr>
        <dsp:cNvPr id="0" name=""/>
        <dsp:cNvSpPr/>
      </dsp:nvSpPr>
      <dsp:spPr>
        <a:xfrm>
          <a:off x="5067655" y="4028613"/>
          <a:ext cx="559025" cy="559025"/>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C6D838D-2916-4716-A496-3FC8D8446C8F}">
      <dsp:nvSpPr>
        <dsp:cNvPr id="0" name=""/>
        <dsp:cNvSpPr/>
      </dsp:nvSpPr>
      <dsp:spPr>
        <a:xfrm>
          <a:off x="4788142" y="4129237"/>
          <a:ext cx="1118050" cy="35777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CN" altLang="en-US" sz="1600" b="1" kern="1200" dirty="0">
              <a:latin typeface="宋体" panose="02010600030101010101" pitchFamily="2" charset="-122"/>
              <a:ea typeface="宋体" panose="02010600030101010101" pitchFamily="2" charset="-122"/>
            </a:rPr>
            <a:t>修改存储池</a:t>
          </a:r>
        </a:p>
      </dsp:txBody>
      <dsp:txXfrm>
        <a:off x="4788142" y="4129237"/>
        <a:ext cx="1118050" cy="35777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4A5EBB-10F6-463D-A1C9-2FF04F725E4C}" type="datetimeFigureOut">
              <a:rPr lang="zh-CN" altLang="en-US" smtClean="0"/>
              <a:t>2024/5/29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611CF7-5005-43FE-83F8-F59B6FC0F0A6}" type="slidenum">
              <a:rPr lang="zh-CN" altLang="en-US" smtClean="0"/>
              <a:t>‹#›</a:t>
            </a:fld>
            <a:endParaRPr lang="zh-CN" altLang="en-US"/>
          </a:p>
        </p:txBody>
      </p:sp>
    </p:spTree>
    <p:extLst>
      <p:ext uri="{BB962C8B-B14F-4D97-AF65-F5344CB8AC3E}">
        <p14:creationId xmlns:p14="http://schemas.microsoft.com/office/powerpoint/2010/main" val="431137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各位老师好，我是</a:t>
            </a:r>
            <a:r>
              <a:rPr lang="en-US" altLang="zh-CN" dirty="0"/>
              <a:t>2020</a:t>
            </a:r>
            <a:r>
              <a:rPr lang="zh-CN" altLang="en-US" dirty="0"/>
              <a:t>级硕士研究生杨嘉宁，来自天文信息研究技术团组，我的导师是崔辰州老师，指导老师是韩军老师，我硕士答辩的题目是</a:t>
            </a:r>
            <a:r>
              <a:rPr lang="zh-CN" altLang="en-US" sz="1200" b="1" dirty="0">
                <a:solidFill>
                  <a:schemeClr val="bg1"/>
                </a:solidFill>
                <a:latin typeface="黑体" panose="02010609060101010101" pitchFamily="49" charset="-122"/>
                <a:ea typeface="黑体" panose="02010609060101010101" pitchFamily="49" charset="-122"/>
              </a:rPr>
              <a:t>面向</a:t>
            </a:r>
            <a:r>
              <a:rPr lang="en-US" altLang="zh-CN" sz="1200" b="1" dirty="0" err="1">
                <a:solidFill>
                  <a:schemeClr val="bg1"/>
                </a:solidFill>
                <a:latin typeface="Times New Roman" pitchFamily="18" charset="0"/>
                <a:ea typeface="黑体" panose="02010609060101010101" pitchFamily="49" charset="-122"/>
                <a:cs typeface="Times New Roman" pitchFamily="18" charset="0"/>
              </a:rPr>
              <a:t>21CMA</a:t>
            </a:r>
            <a:r>
              <a:rPr lang="zh-CN" altLang="en-US" sz="1200" b="1" dirty="0">
                <a:solidFill>
                  <a:schemeClr val="bg1"/>
                </a:solidFill>
                <a:latin typeface="黑体" panose="02010609060101010101" pitchFamily="49" charset="-122"/>
                <a:ea typeface="黑体" panose="02010609060101010101" pitchFamily="49" charset="-122"/>
              </a:rPr>
              <a:t>的分布式存储运维管理系统设计与实现</a:t>
            </a:r>
          </a:p>
          <a:p>
            <a:endParaRPr lang="zh-CN" altLang="en-US" dirty="0"/>
          </a:p>
        </p:txBody>
      </p:sp>
      <p:sp>
        <p:nvSpPr>
          <p:cNvPr id="4" name="灯片编号占位符 3"/>
          <p:cNvSpPr>
            <a:spLocks noGrp="1"/>
          </p:cNvSpPr>
          <p:nvPr>
            <p:ph type="sldNum" sz="quarter" idx="10"/>
          </p:nvPr>
        </p:nvSpPr>
        <p:spPr/>
        <p:txBody>
          <a:bodyPr/>
          <a:lstStyle/>
          <a:p>
            <a:fld id="{04611CF7-5005-43FE-83F8-F59B6FC0F0A6}" type="slidenum">
              <a:rPr lang="zh-CN" altLang="en-US" smtClean="0"/>
              <a:t>1</a:t>
            </a:fld>
            <a:endParaRPr lang="zh-CN" altLang="en-US"/>
          </a:p>
        </p:txBody>
      </p:sp>
    </p:spTree>
    <p:extLst>
      <p:ext uri="{BB962C8B-B14F-4D97-AF65-F5344CB8AC3E}">
        <p14:creationId xmlns:p14="http://schemas.microsoft.com/office/powerpoint/2010/main" val="3143925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4611CF7-5005-43FE-83F8-F59B6FC0F0A6}" type="slidenum">
              <a:rPr lang="zh-CN" altLang="en-US" smtClean="0"/>
              <a:t>10</a:t>
            </a:fld>
            <a:endParaRPr lang="zh-CN" altLang="en-US"/>
          </a:p>
        </p:txBody>
      </p:sp>
    </p:spTree>
    <p:extLst>
      <p:ext uri="{BB962C8B-B14F-4D97-AF65-F5344CB8AC3E}">
        <p14:creationId xmlns:p14="http://schemas.microsoft.com/office/powerpoint/2010/main" val="37825525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接下来是监控功能，前面也提到过。</a:t>
            </a:r>
            <a:r>
              <a:rPr lang="en-US" altLang="zh-CN" sz="1200" kern="1200" dirty="0" err="1">
                <a:solidFill>
                  <a:schemeClr val="tx1"/>
                </a:solidFill>
                <a:effectLst/>
                <a:latin typeface="+mn-lt"/>
                <a:ea typeface="+mn-ea"/>
                <a:cs typeface="+mn-cs"/>
              </a:rPr>
              <a:t>beegfs</a:t>
            </a:r>
            <a:r>
              <a:rPr lang="zh-CN" altLang="en-US" sz="1200" kern="1200" dirty="0">
                <a:solidFill>
                  <a:schemeClr val="tx1"/>
                </a:solidFill>
                <a:effectLst/>
                <a:latin typeface="+mn-lt"/>
                <a:ea typeface="+mn-ea"/>
                <a:cs typeface="+mn-cs"/>
              </a:rPr>
              <a:t>通过</a:t>
            </a:r>
            <a:r>
              <a:rPr lang="en-US" altLang="zh-CN" sz="1200" kern="1200" dirty="0">
                <a:solidFill>
                  <a:schemeClr val="tx1"/>
                </a:solidFill>
                <a:effectLst/>
                <a:latin typeface="+mn-lt"/>
                <a:ea typeface="+mn-ea"/>
                <a:cs typeface="+mn-cs"/>
              </a:rPr>
              <a:t>monitor</a:t>
            </a:r>
            <a:r>
              <a:rPr lang="zh-CN" altLang="en-US" sz="1200" kern="1200" dirty="0">
                <a:solidFill>
                  <a:schemeClr val="tx1"/>
                </a:solidFill>
                <a:effectLst/>
                <a:latin typeface="+mn-lt"/>
                <a:ea typeface="+mn-ea"/>
                <a:cs typeface="+mn-cs"/>
              </a:rPr>
              <a:t>模块收集服务元数据服务、存储服务的状态信息的状态信息，通过时序数据库接口写入到</a:t>
            </a:r>
            <a:r>
              <a:rPr lang="en-US" altLang="zh-CN" sz="1200" kern="1200" dirty="0" err="1">
                <a:solidFill>
                  <a:schemeClr val="tx1"/>
                </a:solidFill>
                <a:effectLst/>
                <a:latin typeface="+mn-lt"/>
                <a:ea typeface="+mn-ea"/>
                <a:cs typeface="+mn-cs"/>
              </a:rPr>
              <a:t>Influxdb</a:t>
            </a:r>
            <a:r>
              <a:rPr lang="zh-CN" altLang="en-US" sz="1200" kern="1200" dirty="0">
                <a:solidFill>
                  <a:schemeClr val="tx1"/>
                </a:solidFill>
                <a:effectLst/>
                <a:latin typeface="+mn-lt"/>
                <a:ea typeface="+mn-ea"/>
                <a:cs typeface="+mn-cs"/>
              </a:rPr>
              <a:t>数据库。</a:t>
            </a:r>
            <a:endParaRPr lang="en-US" altLang="zh-CN" sz="1200" kern="1200" dirty="0">
              <a:solidFill>
                <a:schemeClr val="tx1"/>
              </a:solidFill>
              <a:effectLst/>
              <a:latin typeface="+mn-lt"/>
              <a:ea typeface="+mn-ea"/>
              <a:cs typeface="+mn-cs"/>
            </a:endParaRPr>
          </a:p>
          <a:p>
            <a:endParaRPr lang="en-US" altLang="zh-CN" sz="1200" kern="1200" dirty="0">
              <a:solidFill>
                <a:schemeClr val="tx1"/>
              </a:solidFill>
              <a:effectLst/>
              <a:latin typeface="+mn-lt"/>
              <a:ea typeface="+mn-ea"/>
              <a:cs typeface="+mn-cs"/>
            </a:endParaRPr>
          </a:p>
          <a:p>
            <a:endParaRPr lang="en-US" altLang="zh-CN" sz="1200" kern="1200" dirty="0">
              <a:solidFill>
                <a:schemeClr val="tx1"/>
              </a:solidFill>
              <a:effectLst/>
              <a:latin typeface="+mn-lt"/>
              <a:ea typeface="+mn-ea"/>
              <a:cs typeface="+mn-cs"/>
            </a:endParaRPr>
          </a:p>
          <a:p>
            <a:r>
              <a:rPr lang="en-US" altLang="zh-CN" sz="1200" kern="1200" dirty="0" err="1">
                <a:solidFill>
                  <a:schemeClr val="tx1"/>
                </a:solidFill>
                <a:effectLst/>
                <a:latin typeface="+mn-lt"/>
                <a:ea typeface="+mn-ea"/>
                <a:cs typeface="+mn-cs"/>
              </a:rPr>
              <a:t>Influxdb</a:t>
            </a:r>
            <a:r>
              <a:rPr lang="zh-CN" altLang="en-US" sz="1200" kern="1200" dirty="0">
                <a:solidFill>
                  <a:schemeClr val="tx1"/>
                </a:solidFill>
                <a:effectLst/>
                <a:latin typeface="+mn-lt"/>
                <a:ea typeface="+mn-ea"/>
                <a:cs typeface="+mn-cs"/>
              </a:rPr>
              <a:t>会生成默认的数据库</a:t>
            </a:r>
            <a:r>
              <a:rPr lang="en-US" altLang="zh-CN" sz="1200" kern="1200" dirty="0" err="1">
                <a:solidFill>
                  <a:schemeClr val="tx1"/>
                </a:solidFill>
                <a:effectLst/>
                <a:latin typeface="+mn-lt"/>
                <a:ea typeface="+mn-ea"/>
                <a:cs typeface="+mn-cs"/>
              </a:rPr>
              <a:t>beegfs_mon</a:t>
            </a:r>
            <a:r>
              <a:rPr lang="zh-CN" altLang="en-US" sz="1200" kern="1200" dirty="0">
                <a:solidFill>
                  <a:schemeClr val="tx1"/>
                </a:solidFill>
                <a:effectLst/>
                <a:latin typeface="+mn-lt"/>
                <a:ea typeface="+mn-ea"/>
                <a:cs typeface="+mn-cs"/>
              </a:rPr>
              <a:t>，其中包括两类数据表：</a:t>
            </a:r>
            <a:endParaRPr lang="zh-CN" altLang="en-US" dirty="0"/>
          </a:p>
        </p:txBody>
      </p:sp>
      <p:sp>
        <p:nvSpPr>
          <p:cNvPr id="4" name="灯片编号占位符 3"/>
          <p:cNvSpPr>
            <a:spLocks noGrp="1"/>
          </p:cNvSpPr>
          <p:nvPr>
            <p:ph type="sldNum" sz="quarter" idx="10"/>
          </p:nvPr>
        </p:nvSpPr>
        <p:spPr/>
        <p:txBody>
          <a:bodyPr/>
          <a:lstStyle/>
          <a:p>
            <a:fld id="{04611CF7-5005-43FE-83F8-F59B6FC0F0A6}" type="slidenum">
              <a:rPr lang="zh-CN" altLang="en-US" smtClean="0"/>
              <a:t>11</a:t>
            </a:fld>
            <a:endParaRPr lang="zh-CN" altLang="en-US"/>
          </a:p>
        </p:txBody>
      </p:sp>
    </p:spTree>
    <p:extLst>
      <p:ext uri="{BB962C8B-B14F-4D97-AF65-F5344CB8AC3E}">
        <p14:creationId xmlns:p14="http://schemas.microsoft.com/office/powerpoint/2010/main" val="21852703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err="1">
                <a:solidFill>
                  <a:schemeClr val="tx1"/>
                </a:solidFill>
                <a:effectLst/>
                <a:latin typeface="+mn-lt"/>
                <a:ea typeface="+mn-ea"/>
                <a:cs typeface="+mn-cs"/>
              </a:rPr>
              <a:t>21CMA</a:t>
            </a:r>
            <a:r>
              <a:rPr lang="zh-CN" altLang="en-US" sz="1200" kern="1200" dirty="0">
                <a:solidFill>
                  <a:schemeClr val="tx1"/>
                </a:solidFill>
                <a:effectLst/>
                <a:latin typeface="+mn-lt"/>
                <a:ea typeface="+mn-ea"/>
                <a:cs typeface="+mn-cs"/>
              </a:rPr>
              <a:t>的存储架构图如右边这张图所示。</a:t>
            </a:r>
            <a:endParaRPr lang="zh-CN" altLang="zh-CN" sz="1200" kern="1200" dirty="0">
              <a:solidFill>
                <a:schemeClr val="tx1"/>
              </a:solidFill>
              <a:effectLst/>
              <a:latin typeface="+mn-lt"/>
              <a:ea typeface="+mn-ea"/>
              <a:cs typeface="+mn-cs"/>
            </a:endParaRPr>
          </a:p>
          <a:p>
            <a:r>
              <a:rPr lang="zh-CN" altLang="en-US" sz="1200" kern="1200" dirty="0">
                <a:solidFill>
                  <a:schemeClr val="tx1"/>
                </a:solidFill>
                <a:effectLst/>
                <a:latin typeface="+mn-lt"/>
                <a:ea typeface="+mn-ea"/>
                <a:cs typeface="+mn-cs"/>
              </a:rPr>
              <a:t>架构图上面</a:t>
            </a:r>
            <a:r>
              <a:rPr lang="zh-CN" altLang="zh-CN" sz="1200" kern="1200" dirty="0">
                <a:solidFill>
                  <a:schemeClr val="tx1"/>
                </a:solidFill>
                <a:effectLst/>
                <a:latin typeface="+mn-lt"/>
                <a:ea typeface="+mn-ea"/>
                <a:cs typeface="+mn-cs"/>
              </a:rPr>
              <a:t>是</a:t>
            </a:r>
            <a:r>
              <a:rPr lang="en-US" altLang="zh-CN" sz="1200" kern="1200" dirty="0" err="1">
                <a:solidFill>
                  <a:schemeClr val="tx1"/>
                </a:solidFill>
                <a:effectLst/>
                <a:latin typeface="+mn-lt"/>
                <a:ea typeface="+mn-ea"/>
                <a:cs typeface="+mn-cs"/>
              </a:rPr>
              <a:t>21CMA</a:t>
            </a:r>
            <a:r>
              <a:rPr lang="zh-CN" altLang="zh-CN" sz="1200" kern="1200" dirty="0">
                <a:solidFill>
                  <a:schemeClr val="tx1"/>
                </a:solidFill>
                <a:effectLst/>
                <a:latin typeface="+mn-lt"/>
                <a:ea typeface="+mn-ea"/>
                <a:cs typeface="+mn-cs"/>
              </a:rPr>
              <a:t>数据采集模块、</a:t>
            </a:r>
            <a:r>
              <a:rPr lang="zh-CN" altLang="en-US" sz="1200" kern="1200" dirty="0">
                <a:solidFill>
                  <a:schemeClr val="tx1"/>
                </a:solidFill>
                <a:effectLst/>
                <a:latin typeface="+mn-lt"/>
                <a:ea typeface="+mn-ea"/>
                <a:cs typeface="+mn-cs"/>
              </a:rPr>
              <a:t>下面绿色和蓝色的部分</a:t>
            </a:r>
            <a:r>
              <a:rPr lang="zh-CN" altLang="zh-CN" sz="1200" kern="1200" dirty="0">
                <a:solidFill>
                  <a:schemeClr val="tx1"/>
                </a:solidFill>
                <a:effectLst/>
                <a:latin typeface="+mn-lt"/>
                <a:ea typeface="+mn-ea"/>
                <a:cs typeface="+mn-cs"/>
              </a:rPr>
              <a:t>是</a:t>
            </a:r>
            <a:r>
              <a:rPr lang="zh-CN" altLang="en-US" sz="1200" kern="1200" dirty="0">
                <a:solidFill>
                  <a:schemeClr val="tx1"/>
                </a:solidFill>
                <a:effectLst/>
                <a:latin typeface="+mn-lt"/>
                <a:ea typeface="+mn-ea"/>
                <a:cs typeface="+mn-cs"/>
              </a:rPr>
              <a:t>分布式</a:t>
            </a:r>
            <a:r>
              <a:rPr lang="zh-CN" altLang="zh-CN" sz="1200" kern="1200" dirty="0">
                <a:solidFill>
                  <a:schemeClr val="tx1"/>
                </a:solidFill>
                <a:effectLst/>
                <a:latin typeface="+mn-lt"/>
                <a:ea typeface="+mn-ea"/>
                <a:cs typeface="+mn-cs"/>
              </a:rPr>
              <a:t>存储</a:t>
            </a:r>
            <a:r>
              <a:rPr lang="zh-CN" altLang="en-US" sz="1200" kern="1200" dirty="0">
                <a:solidFill>
                  <a:schemeClr val="tx1"/>
                </a:solidFill>
                <a:effectLst/>
                <a:latin typeface="+mn-lt"/>
                <a:ea typeface="+mn-ea"/>
                <a:cs typeface="+mn-cs"/>
              </a:rPr>
              <a:t>运维管理</a:t>
            </a:r>
            <a:r>
              <a:rPr lang="zh-CN" altLang="zh-CN" sz="1200" kern="1200" dirty="0">
                <a:solidFill>
                  <a:schemeClr val="tx1"/>
                </a:solidFill>
                <a:effectLst/>
                <a:latin typeface="+mn-lt"/>
                <a:ea typeface="+mn-ea"/>
                <a:cs typeface="+mn-cs"/>
              </a:rPr>
              <a:t>系统</a:t>
            </a:r>
            <a:r>
              <a:rPr lang="zh-CN" altLang="en-US" sz="1200" kern="1200" dirty="0">
                <a:solidFill>
                  <a:schemeClr val="tx1"/>
                </a:solidFill>
                <a:effectLst/>
                <a:latin typeface="+mn-lt"/>
                <a:ea typeface="+mn-ea"/>
                <a:cs typeface="+mn-cs"/>
              </a:rPr>
              <a:t>。每一个存储设备都包括管理节点、元数据节点、存储节点及监控节点，并且采用树莓派作为服务节点。本研究的目的是实现系软件部署的标准化、提升系统的可靠性、高效监控多个存储设备。</a:t>
            </a:r>
            <a:r>
              <a:rPr lang="zh-CN" altLang="zh-CN" sz="1200" kern="1200" dirty="0">
                <a:solidFill>
                  <a:schemeClr val="tx1"/>
                </a:solidFill>
                <a:effectLst/>
                <a:latin typeface="+mn-lt"/>
                <a:ea typeface="+mn-ea"/>
                <a:cs typeface="+mn-cs"/>
              </a:rPr>
              <a:t>接下来我分别介绍一下每个部分具体的进展情况</a:t>
            </a:r>
            <a:endParaRPr lang="en-US"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04611CF7-5005-43FE-83F8-F59B6FC0F0A6}" type="slidenum">
              <a:rPr lang="zh-CN" altLang="en-US" smtClean="0"/>
              <a:t>12</a:t>
            </a:fld>
            <a:endParaRPr lang="zh-CN" altLang="en-US"/>
          </a:p>
        </p:txBody>
      </p:sp>
    </p:spTree>
    <p:extLst>
      <p:ext uri="{BB962C8B-B14F-4D97-AF65-F5344CB8AC3E}">
        <p14:creationId xmlns:p14="http://schemas.microsoft.com/office/powerpoint/2010/main" val="4720666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err="1">
                <a:solidFill>
                  <a:schemeClr val="tx1"/>
                </a:solidFill>
                <a:effectLst/>
                <a:latin typeface="+mn-lt"/>
                <a:ea typeface="+mn-ea"/>
                <a:cs typeface="+mn-cs"/>
              </a:rPr>
              <a:t>21CMA</a:t>
            </a:r>
            <a:r>
              <a:rPr lang="zh-CN" altLang="en-US" sz="1200" kern="1200" dirty="0">
                <a:solidFill>
                  <a:schemeClr val="tx1"/>
                </a:solidFill>
                <a:effectLst/>
                <a:latin typeface="+mn-lt"/>
                <a:ea typeface="+mn-ea"/>
                <a:cs typeface="+mn-cs"/>
              </a:rPr>
              <a:t>的存储架构图如右边这张图所示。</a:t>
            </a:r>
            <a:endParaRPr lang="zh-CN" altLang="zh-CN" sz="1200" kern="1200" dirty="0">
              <a:solidFill>
                <a:schemeClr val="tx1"/>
              </a:solidFill>
              <a:effectLst/>
              <a:latin typeface="+mn-lt"/>
              <a:ea typeface="+mn-ea"/>
              <a:cs typeface="+mn-cs"/>
            </a:endParaRPr>
          </a:p>
          <a:p>
            <a:r>
              <a:rPr lang="zh-CN" altLang="en-US" sz="1200" kern="1200" dirty="0">
                <a:solidFill>
                  <a:schemeClr val="tx1"/>
                </a:solidFill>
                <a:effectLst/>
                <a:latin typeface="+mn-lt"/>
                <a:ea typeface="+mn-ea"/>
                <a:cs typeface="+mn-cs"/>
              </a:rPr>
              <a:t>架构图上面</a:t>
            </a:r>
            <a:r>
              <a:rPr lang="zh-CN" altLang="zh-CN" sz="1200" kern="1200" dirty="0">
                <a:solidFill>
                  <a:schemeClr val="tx1"/>
                </a:solidFill>
                <a:effectLst/>
                <a:latin typeface="+mn-lt"/>
                <a:ea typeface="+mn-ea"/>
                <a:cs typeface="+mn-cs"/>
              </a:rPr>
              <a:t>是</a:t>
            </a:r>
            <a:r>
              <a:rPr lang="en-US" altLang="zh-CN" sz="1200" kern="1200" dirty="0" err="1">
                <a:solidFill>
                  <a:schemeClr val="tx1"/>
                </a:solidFill>
                <a:effectLst/>
                <a:latin typeface="+mn-lt"/>
                <a:ea typeface="+mn-ea"/>
                <a:cs typeface="+mn-cs"/>
              </a:rPr>
              <a:t>21CMA</a:t>
            </a:r>
            <a:r>
              <a:rPr lang="zh-CN" altLang="zh-CN" sz="1200" kern="1200" dirty="0">
                <a:solidFill>
                  <a:schemeClr val="tx1"/>
                </a:solidFill>
                <a:effectLst/>
                <a:latin typeface="+mn-lt"/>
                <a:ea typeface="+mn-ea"/>
                <a:cs typeface="+mn-cs"/>
              </a:rPr>
              <a:t>数据采集模块、</a:t>
            </a:r>
            <a:r>
              <a:rPr lang="zh-CN" altLang="en-US" sz="1200" kern="1200" dirty="0">
                <a:solidFill>
                  <a:schemeClr val="tx1"/>
                </a:solidFill>
                <a:effectLst/>
                <a:latin typeface="+mn-lt"/>
                <a:ea typeface="+mn-ea"/>
                <a:cs typeface="+mn-cs"/>
              </a:rPr>
              <a:t>下面绿色和蓝色的部分</a:t>
            </a:r>
            <a:r>
              <a:rPr lang="zh-CN" altLang="zh-CN" sz="1200" kern="1200" dirty="0">
                <a:solidFill>
                  <a:schemeClr val="tx1"/>
                </a:solidFill>
                <a:effectLst/>
                <a:latin typeface="+mn-lt"/>
                <a:ea typeface="+mn-ea"/>
                <a:cs typeface="+mn-cs"/>
              </a:rPr>
              <a:t>是</a:t>
            </a:r>
            <a:r>
              <a:rPr lang="zh-CN" altLang="en-US" sz="1200" kern="1200" dirty="0">
                <a:solidFill>
                  <a:schemeClr val="tx1"/>
                </a:solidFill>
                <a:effectLst/>
                <a:latin typeface="+mn-lt"/>
                <a:ea typeface="+mn-ea"/>
                <a:cs typeface="+mn-cs"/>
              </a:rPr>
              <a:t>分布式</a:t>
            </a:r>
            <a:r>
              <a:rPr lang="zh-CN" altLang="zh-CN" sz="1200" kern="1200" dirty="0">
                <a:solidFill>
                  <a:schemeClr val="tx1"/>
                </a:solidFill>
                <a:effectLst/>
                <a:latin typeface="+mn-lt"/>
                <a:ea typeface="+mn-ea"/>
                <a:cs typeface="+mn-cs"/>
              </a:rPr>
              <a:t>存储</a:t>
            </a:r>
            <a:r>
              <a:rPr lang="zh-CN" altLang="en-US" sz="1200" kern="1200" dirty="0">
                <a:solidFill>
                  <a:schemeClr val="tx1"/>
                </a:solidFill>
                <a:effectLst/>
                <a:latin typeface="+mn-lt"/>
                <a:ea typeface="+mn-ea"/>
                <a:cs typeface="+mn-cs"/>
              </a:rPr>
              <a:t>运维管理</a:t>
            </a:r>
            <a:r>
              <a:rPr lang="zh-CN" altLang="zh-CN" sz="1200" kern="1200" dirty="0">
                <a:solidFill>
                  <a:schemeClr val="tx1"/>
                </a:solidFill>
                <a:effectLst/>
                <a:latin typeface="+mn-lt"/>
                <a:ea typeface="+mn-ea"/>
                <a:cs typeface="+mn-cs"/>
              </a:rPr>
              <a:t>系统</a:t>
            </a:r>
            <a:r>
              <a:rPr lang="zh-CN" altLang="en-US" sz="1200" kern="1200" dirty="0">
                <a:solidFill>
                  <a:schemeClr val="tx1"/>
                </a:solidFill>
                <a:effectLst/>
                <a:latin typeface="+mn-lt"/>
                <a:ea typeface="+mn-ea"/>
                <a:cs typeface="+mn-cs"/>
              </a:rPr>
              <a:t>。每一个存储设备都包括管理节点、元数据节点、存储节点及监控节点，并且采用树莓派作为服务节点。本研究的目的是实现系软件部署的标准化、提升系统的可靠性、高效监控多个存储设备。</a:t>
            </a:r>
            <a:r>
              <a:rPr lang="zh-CN" altLang="zh-CN" sz="1200" kern="1200" dirty="0">
                <a:solidFill>
                  <a:schemeClr val="tx1"/>
                </a:solidFill>
                <a:effectLst/>
                <a:latin typeface="+mn-lt"/>
                <a:ea typeface="+mn-ea"/>
                <a:cs typeface="+mn-cs"/>
              </a:rPr>
              <a:t>接下来我分别介绍一下每个部分具体的进展情况</a:t>
            </a:r>
            <a:endParaRPr lang="en-US" altLang="zh-CN"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04611CF7-5005-43FE-83F8-F59B6FC0F0A6}" type="slidenum">
              <a:rPr lang="zh-CN" altLang="en-US" smtClean="0"/>
              <a:t>13</a:t>
            </a:fld>
            <a:endParaRPr lang="zh-CN" altLang="en-US"/>
          </a:p>
        </p:txBody>
      </p:sp>
    </p:spTree>
    <p:extLst>
      <p:ext uri="{BB962C8B-B14F-4D97-AF65-F5344CB8AC3E}">
        <p14:creationId xmlns:p14="http://schemas.microsoft.com/office/powerpoint/2010/main" val="10272350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4611CF7-5005-43FE-83F8-F59B6FC0F0A6}" type="slidenum">
              <a:rPr lang="zh-CN" altLang="en-US" smtClean="0"/>
              <a:t>14</a:t>
            </a:fld>
            <a:endParaRPr lang="zh-CN" altLang="en-US"/>
          </a:p>
        </p:txBody>
      </p:sp>
    </p:spTree>
    <p:extLst>
      <p:ext uri="{BB962C8B-B14F-4D97-AF65-F5344CB8AC3E}">
        <p14:creationId xmlns:p14="http://schemas.microsoft.com/office/powerpoint/2010/main" val="6418095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集群部署和软硬件管理模块实现了统一的部署和维护。</a:t>
            </a:r>
            <a:endParaRPr lang="en-US" altLang="zh-CN" dirty="0"/>
          </a:p>
          <a:p>
            <a:r>
              <a:rPr lang="zh-CN" altLang="en-US" dirty="0"/>
              <a:t>如果想要实现自动化的部署，首先需要指定一套标准的部署流程，明确每一步的操作和配置要求，确保每次部署都能保持一致性和可复现性。</a:t>
            </a:r>
            <a:endParaRPr lang="en-US" altLang="zh-CN" dirty="0"/>
          </a:p>
          <a:p>
            <a:r>
              <a:rPr lang="zh-CN" altLang="en-US" dirty="0"/>
              <a:t>二是通过配置管理工具</a:t>
            </a:r>
            <a:r>
              <a:rPr lang="en-US" altLang="zh-CN" dirty="0"/>
              <a:t>Ansible</a:t>
            </a:r>
            <a:r>
              <a:rPr lang="zh-CN" altLang="en-US" dirty="0"/>
              <a:t>完成了系统的部署和安装功能。</a:t>
            </a:r>
          </a:p>
          <a:p>
            <a:r>
              <a:rPr lang="zh-CN" altLang="en-US" dirty="0"/>
              <a:t>左边是模块的原理图，用户可以在前端输入文件系统角色信息、节点</a:t>
            </a:r>
            <a:r>
              <a:rPr lang="en-US" altLang="zh-CN" dirty="0"/>
              <a:t>IP</a:t>
            </a:r>
            <a:r>
              <a:rPr lang="zh-CN" altLang="en-US" dirty="0"/>
              <a:t>配置信息等，并在前端调用命令。模块将根据这些自动完成密钥和软件分发、服务部署、磁盘扫描管理等工作，并将信息写入数据库，用户后续也可以在前端查看系统的部署情况。</a:t>
            </a:r>
          </a:p>
        </p:txBody>
      </p:sp>
      <p:sp>
        <p:nvSpPr>
          <p:cNvPr id="4" name="灯片编号占位符 3"/>
          <p:cNvSpPr>
            <a:spLocks noGrp="1"/>
          </p:cNvSpPr>
          <p:nvPr>
            <p:ph type="sldNum" sz="quarter" idx="10"/>
          </p:nvPr>
        </p:nvSpPr>
        <p:spPr/>
        <p:txBody>
          <a:bodyPr/>
          <a:lstStyle/>
          <a:p>
            <a:fld id="{04611CF7-5005-43FE-83F8-F59B6FC0F0A6}" type="slidenum">
              <a:rPr lang="zh-CN" altLang="en-US" smtClean="0"/>
              <a:t>15</a:t>
            </a:fld>
            <a:endParaRPr lang="zh-CN" altLang="en-US"/>
          </a:p>
        </p:txBody>
      </p:sp>
    </p:spTree>
    <p:extLst>
      <p:ext uri="{BB962C8B-B14F-4D97-AF65-F5344CB8AC3E}">
        <p14:creationId xmlns:p14="http://schemas.microsoft.com/office/powerpoint/2010/main" val="39616653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这是部分软硬件管理页面的展示</a:t>
            </a:r>
          </a:p>
        </p:txBody>
      </p:sp>
      <p:sp>
        <p:nvSpPr>
          <p:cNvPr id="4" name="灯片编号占位符 3"/>
          <p:cNvSpPr>
            <a:spLocks noGrp="1"/>
          </p:cNvSpPr>
          <p:nvPr>
            <p:ph type="sldNum" sz="quarter" idx="10"/>
          </p:nvPr>
        </p:nvSpPr>
        <p:spPr/>
        <p:txBody>
          <a:bodyPr/>
          <a:lstStyle/>
          <a:p>
            <a:fld id="{04611CF7-5005-43FE-83F8-F59B6FC0F0A6}" type="slidenum">
              <a:rPr lang="zh-CN" altLang="en-US" smtClean="0"/>
              <a:t>16</a:t>
            </a:fld>
            <a:endParaRPr lang="zh-CN" altLang="en-US"/>
          </a:p>
        </p:txBody>
      </p:sp>
    </p:spTree>
    <p:extLst>
      <p:ext uri="{BB962C8B-B14F-4D97-AF65-F5344CB8AC3E}">
        <p14:creationId xmlns:p14="http://schemas.microsoft.com/office/powerpoint/2010/main" val="7272315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是</a:t>
            </a:r>
            <a:r>
              <a:rPr lang="en-US" altLang="zh-CN" dirty="0" err="1"/>
              <a:t>SelfRecovery</a:t>
            </a:r>
            <a:r>
              <a:rPr lang="zh-CN" altLang="en-US" dirty="0"/>
              <a:t>模块，它解决了原来</a:t>
            </a:r>
            <a:r>
              <a:rPr lang="en-US" altLang="zh-CN" dirty="0" err="1"/>
              <a:t>BeeGFS</a:t>
            </a:r>
            <a:r>
              <a:rPr lang="zh-CN" altLang="en-US" dirty="0"/>
              <a:t>需要手动故障恢复、数据迁移的问题。</a:t>
            </a:r>
          </a:p>
          <a:p>
            <a:r>
              <a:rPr lang="zh-CN" altLang="en-US" dirty="0"/>
              <a:t>这个模块在</a:t>
            </a:r>
            <a:r>
              <a:rPr lang="en-US" altLang="zh-CN" dirty="0" err="1"/>
              <a:t>BeeGFS</a:t>
            </a:r>
            <a:r>
              <a:rPr lang="zh-CN" altLang="en-US" dirty="0"/>
              <a:t>原有高可用的基础上，通过定时器和</a:t>
            </a:r>
            <a:r>
              <a:rPr lang="en-US" altLang="zh-CN" dirty="0" err="1"/>
              <a:t>BeeGFS</a:t>
            </a:r>
            <a:r>
              <a:rPr lang="zh-CN" altLang="en-US" dirty="0"/>
              <a:t>文件系统接口实现了额外的系统状态监测，并通过调用接口、与硬件通信实现了存储池管理。</a:t>
            </a:r>
          </a:p>
          <a:p>
            <a:r>
              <a:rPr lang="zh-CN" altLang="en-US" dirty="0"/>
              <a:t>左边是这个模块实现的流程图，系统实时获取</a:t>
            </a:r>
            <a:r>
              <a:rPr lang="en-US" altLang="zh-CN" dirty="0" err="1"/>
              <a:t>influxdb</a:t>
            </a:r>
            <a:r>
              <a:rPr lang="zh-CN" altLang="en-US" dirty="0"/>
              <a:t>时序数据库的数据，联合网络状况和文件系统接口联合诊断，如果多次检查和重启后仍判定异常，就调用命令用存储池中的空闲设备替换原来故障的设备，并恢复数据。</a:t>
            </a:r>
          </a:p>
          <a:p>
            <a:r>
              <a:rPr lang="zh-CN" altLang="en-US" dirty="0"/>
              <a:t>右边是这个模块对应的前端，显示了模块在后台运行的日志。这个模块除了能在后台运行时检查到故障自动替换设备，还能根据前端的命令工作，用户可以在这里点击按键发起设备替换等操作。</a:t>
            </a:r>
          </a:p>
          <a:p>
            <a:endParaRPr lang="zh-CN" altLang="en-US" dirty="0"/>
          </a:p>
        </p:txBody>
      </p:sp>
      <p:sp>
        <p:nvSpPr>
          <p:cNvPr id="4" name="灯片编号占位符 3"/>
          <p:cNvSpPr>
            <a:spLocks noGrp="1"/>
          </p:cNvSpPr>
          <p:nvPr>
            <p:ph type="sldNum" sz="quarter" idx="10"/>
          </p:nvPr>
        </p:nvSpPr>
        <p:spPr/>
        <p:txBody>
          <a:bodyPr/>
          <a:lstStyle/>
          <a:p>
            <a:fld id="{04611CF7-5005-43FE-83F8-F59B6FC0F0A6}" type="slidenum">
              <a:rPr lang="zh-CN" altLang="en-US" smtClean="0"/>
              <a:t>17</a:t>
            </a:fld>
            <a:endParaRPr lang="zh-CN" altLang="en-US"/>
          </a:p>
        </p:txBody>
      </p:sp>
    </p:spTree>
    <p:extLst>
      <p:ext uri="{BB962C8B-B14F-4D97-AF65-F5344CB8AC3E}">
        <p14:creationId xmlns:p14="http://schemas.microsoft.com/office/powerpoint/2010/main" val="21751254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需从 </a:t>
            </a:r>
            <a:r>
              <a:rPr lang="en-US" altLang="zh-CN" dirty="0" err="1"/>
              <a:t>InfluxDB</a:t>
            </a:r>
            <a:r>
              <a:rPr lang="en-US" altLang="zh-CN" dirty="0"/>
              <a:t> </a:t>
            </a:r>
            <a:r>
              <a:rPr lang="zh-CN" altLang="en-US" dirty="0"/>
              <a:t>提取的信息只包括每个节点的运行情况及数据读写速率。</a:t>
            </a:r>
          </a:p>
          <a:p>
            <a:r>
              <a:rPr lang="zh-CN" altLang="en-US" dirty="0"/>
              <a:t>节点的响应情况可以直接从表 </a:t>
            </a:r>
            <a:r>
              <a:rPr lang="en-US" altLang="zh-CN" dirty="0"/>
              <a:t>meta </a:t>
            </a:r>
            <a:r>
              <a:rPr lang="zh-CN" altLang="en-US" dirty="0"/>
              <a:t>和表 </a:t>
            </a:r>
            <a:r>
              <a:rPr lang="en-US" altLang="zh-CN" dirty="0"/>
              <a:t>storage </a:t>
            </a:r>
            <a:r>
              <a:rPr lang="zh-CN" altLang="en-US" dirty="0"/>
              <a:t>的 </a:t>
            </a:r>
            <a:r>
              <a:rPr lang="en-US" altLang="zh-CN" dirty="0" err="1"/>
              <a:t>isResponding</a:t>
            </a:r>
            <a:r>
              <a:rPr lang="en-US" altLang="zh-CN" dirty="0"/>
              <a:t> </a:t>
            </a:r>
            <a:r>
              <a:rPr lang="zh-CN" altLang="en-US" dirty="0"/>
              <a:t>字段得知，集群总 </a:t>
            </a:r>
            <a:r>
              <a:rPr lang="en-US" altLang="zh-CN" dirty="0"/>
              <a:t>IO </a:t>
            </a:r>
            <a:r>
              <a:rPr lang="zh-CN" altLang="en-US" dirty="0"/>
              <a:t>速率和集群总存储容量及已用容量需要计算，其计算方法如算法 </a:t>
            </a:r>
            <a:r>
              <a:rPr lang="en-US" altLang="zh-CN" dirty="0"/>
              <a:t>1 </a:t>
            </a:r>
            <a:r>
              <a:rPr lang="zh-CN" altLang="en-US" dirty="0"/>
              <a:t>所示。</a:t>
            </a:r>
          </a:p>
          <a:p>
            <a:r>
              <a:rPr lang="zh-CN" altLang="en-US" dirty="0"/>
              <a:t>集群总 </a:t>
            </a:r>
            <a:r>
              <a:rPr lang="en-US" altLang="zh-CN" dirty="0"/>
              <a:t>IO </a:t>
            </a:r>
            <a:r>
              <a:rPr lang="zh-CN" altLang="en-US" dirty="0"/>
              <a:t>速率为各个 </a:t>
            </a:r>
            <a:r>
              <a:rPr lang="en-US" altLang="zh-CN" dirty="0" err="1"/>
              <a:t>RAID0</a:t>
            </a:r>
            <a:r>
              <a:rPr lang="en-US" altLang="zh-CN" dirty="0"/>
              <a:t> </a:t>
            </a:r>
            <a:r>
              <a:rPr lang="zh-CN" altLang="en-US" dirty="0"/>
              <a:t>模式节点 </a:t>
            </a:r>
            <a:r>
              <a:rPr lang="en-US" altLang="zh-CN" dirty="0"/>
              <a:t>IO </a:t>
            </a:r>
            <a:r>
              <a:rPr lang="zh-CN" altLang="en-US" dirty="0"/>
              <a:t>速率之和与各个 </a:t>
            </a:r>
            <a:r>
              <a:rPr lang="en-US" altLang="zh-CN" dirty="0" err="1"/>
              <a:t>BuddyMirror</a:t>
            </a:r>
            <a:r>
              <a:rPr lang="en-US" altLang="zh-CN" dirty="0"/>
              <a:t> </a:t>
            </a:r>
            <a:r>
              <a:rPr lang="zh-CN" altLang="en-US" dirty="0"/>
              <a:t>模式主节点 </a:t>
            </a:r>
            <a:r>
              <a:rPr lang="en-US" altLang="zh-CN" dirty="0"/>
              <a:t>IO </a:t>
            </a:r>
            <a:r>
              <a:rPr lang="zh-CN" altLang="en-US" dirty="0"/>
              <a:t>之和；集群总存储容量为各个 </a:t>
            </a:r>
            <a:r>
              <a:rPr lang="en-US" altLang="zh-CN" dirty="0" err="1"/>
              <a:t>RAID0</a:t>
            </a:r>
            <a:r>
              <a:rPr lang="en-US" altLang="zh-CN" dirty="0"/>
              <a:t> </a:t>
            </a:r>
            <a:r>
              <a:rPr lang="zh-CN" altLang="en-US" dirty="0"/>
              <a:t>模式节点存储总容量与各个</a:t>
            </a:r>
          </a:p>
          <a:p>
            <a:r>
              <a:rPr lang="en-US" altLang="zh-CN" dirty="0" err="1"/>
              <a:t>BuddyMirror</a:t>
            </a:r>
            <a:r>
              <a:rPr lang="en-US" altLang="zh-CN" dirty="0"/>
              <a:t> </a:t>
            </a:r>
            <a:r>
              <a:rPr lang="zh-CN" altLang="en-US" dirty="0"/>
              <a:t>模式主节点存储总容量之和，集群已用存储容量与各个 </a:t>
            </a:r>
            <a:r>
              <a:rPr lang="en-US" altLang="zh-CN" dirty="0" err="1"/>
              <a:t>RAID0</a:t>
            </a:r>
            <a:r>
              <a:rPr lang="en-US" altLang="zh-CN" dirty="0"/>
              <a:t> </a:t>
            </a:r>
            <a:r>
              <a:rPr lang="zh-CN" altLang="en-US" dirty="0"/>
              <a:t>模式节点已用容量和各个 </a:t>
            </a:r>
            <a:r>
              <a:rPr lang="en-US" altLang="zh-CN" dirty="0" err="1"/>
              <a:t>BuddyMirror</a:t>
            </a:r>
            <a:r>
              <a:rPr lang="en-US" altLang="zh-CN" dirty="0"/>
              <a:t> </a:t>
            </a:r>
            <a:r>
              <a:rPr lang="zh-CN" altLang="en-US" dirty="0"/>
              <a:t>模式主节点已用容量之和。计算集群总 </a:t>
            </a:r>
            <a:r>
              <a:rPr lang="en-US" altLang="zh-CN" dirty="0"/>
              <a:t>IO</a:t>
            </a:r>
          </a:p>
          <a:p>
            <a:r>
              <a:rPr lang="zh-CN" altLang="en-US" dirty="0"/>
              <a:t>速率时，遍历所有节点，只将设置为 </a:t>
            </a:r>
            <a:r>
              <a:rPr lang="en-US" altLang="zh-CN" dirty="0" err="1"/>
              <a:t>RAID0</a:t>
            </a:r>
            <a:r>
              <a:rPr lang="en-US" altLang="zh-CN" dirty="0"/>
              <a:t> </a:t>
            </a:r>
            <a:r>
              <a:rPr lang="zh-CN" altLang="en-US" dirty="0"/>
              <a:t>模式或作为 </a:t>
            </a:r>
            <a:r>
              <a:rPr lang="en-US" altLang="zh-CN" dirty="0" err="1"/>
              <a:t>BuddyMirror</a:t>
            </a:r>
            <a:r>
              <a:rPr lang="en-US" altLang="zh-CN" dirty="0"/>
              <a:t> </a:t>
            </a:r>
            <a:r>
              <a:rPr lang="zh-CN" altLang="en-US" dirty="0"/>
              <a:t>的主节点</a:t>
            </a:r>
          </a:p>
        </p:txBody>
      </p:sp>
      <p:sp>
        <p:nvSpPr>
          <p:cNvPr id="4" name="灯片编号占位符 3"/>
          <p:cNvSpPr>
            <a:spLocks noGrp="1"/>
          </p:cNvSpPr>
          <p:nvPr>
            <p:ph type="sldNum" sz="quarter" idx="10"/>
          </p:nvPr>
        </p:nvSpPr>
        <p:spPr/>
        <p:txBody>
          <a:bodyPr/>
          <a:lstStyle/>
          <a:p>
            <a:fld id="{04611CF7-5005-43FE-83F8-F59B6FC0F0A6}" type="slidenum">
              <a:rPr lang="zh-CN" altLang="en-US" smtClean="0"/>
              <a:t>18</a:t>
            </a:fld>
            <a:endParaRPr lang="zh-CN" altLang="en-US"/>
          </a:p>
        </p:txBody>
      </p:sp>
    </p:spTree>
    <p:extLst>
      <p:ext uri="{BB962C8B-B14F-4D97-AF65-F5344CB8AC3E}">
        <p14:creationId xmlns:p14="http://schemas.microsoft.com/office/powerpoint/2010/main" val="30396602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dirty="0"/>
              <a:t>最后是</a:t>
            </a:r>
            <a:r>
              <a:rPr lang="zh-CN" altLang="en-US" sz="1200" b="1" dirty="0"/>
              <a:t>统一监控模块</a:t>
            </a:r>
            <a:r>
              <a:rPr lang="zh-CN" altLang="en-US" sz="1200" dirty="0"/>
              <a:t>，这个模块解决了多个子存储系统信息不易查看的问题，提升了系统的便捷性。这部分的工作包括收集所有子阵关键数据，以及通过</a:t>
            </a:r>
            <a:r>
              <a:rPr lang="en-US" altLang="zh-CN" sz="1200" dirty="0" err="1"/>
              <a:t>highcharts</a:t>
            </a:r>
            <a:r>
              <a:rPr lang="zh-CN" altLang="en-US" sz="1200" dirty="0"/>
              <a:t>图表定制展示每个子系统的信息。</a:t>
            </a:r>
            <a:endParaRPr lang="en-US" altLang="zh-CN"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dirty="0"/>
              <a:t>模块的原理如图</a:t>
            </a:r>
            <a:r>
              <a:rPr lang="en-US" altLang="zh-CN" sz="1200" dirty="0"/>
              <a:t>1</a:t>
            </a:r>
            <a:r>
              <a:rPr lang="zh-CN" altLang="en-US" sz="1200" dirty="0"/>
              <a:t>所示，每个存储设备通过路由和定时器将</a:t>
            </a:r>
            <a:r>
              <a:rPr lang="en-US" altLang="zh-CN" sz="1200" dirty="0"/>
              <a:t>IO</a:t>
            </a:r>
            <a:r>
              <a:rPr lang="zh-CN" altLang="en-US" sz="1200" dirty="0"/>
              <a:t>、节点运行、存储使用等数据推送到统一监控服务器，统一监控服务器后端将数据保存到</a:t>
            </a:r>
            <a:r>
              <a:rPr lang="en-US" altLang="zh-CN" sz="1200" dirty="0" err="1"/>
              <a:t>Postgre</a:t>
            </a:r>
            <a:r>
              <a:rPr lang="zh-CN" altLang="en-US" sz="1200" dirty="0"/>
              <a:t>数据库，再通过定制的页面展示，</a:t>
            </a:r>
            <a:r>
              <a:rPr lang="zh-CN" altLang="en-US" dirty="0">
                <a:latin typeface="Times New Roman" panose="02020603050405020304" pitchFamily="18" charset="0"/>
                <a:ea typeface="楷体" panose="02010609060101010101" pitchFamily="49" charset="-122"/>
              </a:rPr>
              <a:t>每个页面卡片都可视为前面监控页面的精简</a:t>
            </a:r>
            <a:endParaRPr lang="en-US" altLang="zh-CN" dirty="0">
              <a:latin typeface="Times New Roman" panose="02020603050405020304" pitchFamily="18" charset="0"/>
              <a:ea typeface="楷体" panose="02010609060101010101" pitchFamily="49" charset="-122"/>
            </a:endParaRPr>
          </a:p>
          <a:p>
            <a:endParaRPr lang="zh-CN" altLang="en-US" dirty="0"/>
          </a:p>
        </p:txBody>
      </p:sp>
      <p:sp>
        <p:nvSpPr>
          <p:cNvPr id="4" name="灯片编号占位符 3"/>
          <p:cNvSpPr>
            <a:spLocks noGrp="1"/>
          </p:cNvSpPr>
          <p:nvPr>
            <p:ph type="sldNum" sz="quarter" idx="10"/>
          </p:nvPr>
        </p:nvSpPr>
        <p:spPr/>
        <p:txBody>
          <a:bodyPr/>
          <a:lstStyle/>
          <a:p>
            <a:fld id="{04611CF7-5005-43FE-83F8-F59B6FC0F0A6}" type="slidenum">
              <a:rPr lang="zh-CN" altLang="en-US" smtClean="0"/>
              <a:t>19</a:t>
            </a:fld>
            <a:endParaRPr lang="zh-CN" altLang="en-US"/>
          </a:p>
        </p:txBody>
      </p:sp>
    </p:spTree>
    <p:extLst>
      <p:ext uri="{BB962C8B-B14F-4D97-AF65-F5344CB8AC3E}">
        <p14:creationId xmlns:p14="http://schemas.microsoft.com/office/powerpoint/2010/main" val="1838163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分几个大的，小的分层次</a:t>
            </a:r>
          </a:p>
        </p:txBody>
      </p:sp>
      <p:sp>
        <p:nvSpPr>
          <p:cNvPr id="4" name="灯片编号占位符 3"/>
          <p:cNvSpPr>
            <a:spLocks noGrp="1"/>
          </p:cNvSpPr>
          <p:nvPr>
            <p:ph type="sldNum" sz="quarter" idx="10"/>
          </p:nvPr>
        </p:nvSpPr>
        <p:spPr/>
        <p:txBody>
          <a:bodyPr/>
          <a:lstStyle/>
          <a:p>
            <a:fld id="{04611CF7-5005-43FE-83F8-F59B6FC0F0A6}" type="slidenum">
              <a:rPr lang="zh-CN" altLang="en-US" smtClean="0"/>
              <a:t>2</a:t>
            </a:fld>
            <a:endParaRPr lang="zh-CN" altLang="en-US"/>
          </a:p>
        </p:txBody>
      </p:sp>
    </p:spTree>
    <p:extLst>
      <p:ext uri="{BB962C8B-B14F-4D97-AF65-F5344CB8AC3E}">
        <p14:creationId xmlns:p14="http://schemas.microsoft.com/office/powerpoint/2010/main" val="28549386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4611CF7-5005-43FE-83F8-F59B6FC0F0A6}" type="slidenum">
              <a:rPr lang="zh-CN" altLang="en-US" smtClean="0"/>
              <a:t>20</a:t>
            </a:fld>
            <a:endParaRPr lang="zh-CN" altLang="en-US"/>
          </a:p>
        </p:txBody>
      </p:sp>
    </p:spTree>
    <p:extLst>
      <p:ext uri="{BB962C8B-B14F-4D97-AF65-F5344CB8AC3E}">
        <p14:creationId xmlns:p14="http://schemas.microsoft.com/office/powerpoint/2010/main" val="13705088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4611CF7-5005-43FE-83F8-F59B6FC0F0A6}" type="slidenum">
              <a:rPr lang="zh-CN" altLang="en-US" smtClean="0"/>
              <a:t>21</a:t>
            </a:fld>
            <a:endParaRPr lang="zh-CN" altLang="en-US"/>
          </a:p>
        </p:txBody>
      </p:sp>
    </p:spTree>
    <p:extLst>
      <p:ext uri="{BB962C8B-B14F-4D97-AF65-F5344CB8AC3E}">
        <p14:creationId xmlns:p14="http://schemas.microsoft.com/office/powerpoint/2010/main" val="35725774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4611CF7-5005-43FE-83F8-F59B6FC0F0A6}" type="slidenum">
              <a:rPr lang="zh-CN" altLang="en-US" smtClean="0"/>
              <a:t>22</a:t>
            </a:fld>
            <a:endParaRPr lang="zh-CN" altLang="en-US"/>
          </a:p>
        </p:txBody>
      </p:sp>
    </p:spTree>
    <p:extLst>
      <p:ext uri="{BB962C8B-B14F-4D97-AF65-F5344CB8AC3E}">
        <p14:creationId xmlns:p14="http://schemas.microsoft.com/office/powerpoint/2010/main" val="5266853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611CF7-5005-43FE-83F8-F59B6FC0F0A6}" type="slidenum">
              <a:rPr lang="zh-CN" altLang="en-US" smtClean="0"/>
              <a:t>23</a:t>
            </a:fld>
            <a:endParaRPr lang="zh-CN" altLang="en-US"/>
          </a:p>
        </p:txBody>
      </p:sp>
    </p:spTree>
    <p:extLst>
      <p:ext uri="{BB962C8B-B14F-4D97-AF65-F5344CB8AC3E}">
        <p14:creationId xmlns:p14="http://schemas.microsoft.com/office/powerpoint/2010/main" val="36441929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611CF7-5005-43FE-83F8-F59B6FC0F0A6}" type="slidenum">
              <a:rPr lang="zh-CN" altLang="en-US" smtClean="0"/>
              <a:t>24</a:t>
            </a:fld>
            <a:endParaRPr lang="zh-CN" altLang="en-US"/>
          </a:p>
        </p:txBody>
      </p:sp>
    </p:spTree>
    <p:extLst>
      <p:ext uri="{BB962C8B-B14F-4D97-AF65-F5344CB8AC3E}">
        <p14:creationId xmlns:p14="http://schemas.microsoft.com/office/powerpoint/2010/main" val="5477255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611CF7-5005-43FE-83F8-F59B6FC0F0A6}" type="slidenum">
              <a:rPr lang="zh-CN" altLang="en-US" smtClean="0"/>
              <a:t>25</a:t>
            </a:fld>
            <a:endParaRPr lang="zh-CN" altLang="en-US"/>
          </a:p>
        </p:txBody>
      </p:sp>
    </p:spTree>
    <p:extLst>
      <p:ext uri="{BB962C8B-B14F-4D97-AF65-F5344CB8AC3E}">
        <p14:creationId xmlns:p14="http://schemas.microsoft.com/office/powerpoint/2010/main" val="15866179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611CF7-5005-43FE-83F8-F59B6FC0F0A6}" type="slidenum">
              <a:rPr lang="zh-CN" altLang="en-US" smtClean="0"/>
              <a:t>26</a:t>
            </a:fld>
            <a:endParaRPr lang="zh-CN" altLang="en-US"/>
          </a:p>
        </p:txBody>
      </p:sp>
    </p:spTree>
    <p:extLst>
      <p:ext uri="{BB962C8B-B14F-4D97-AF65-F5344CB8AC3E}">
        <p14:creationId xmlns:p14="http://schemas.microsoft.com/office/powerpoint/2010/main" val="2814200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SKA</a:t>
            </a:r>
            <a:r>
              <a:rPr lang="zh-CN" altLang="zh-CN" sz="1200" kern="1200" dirty="0">
                <a:solidFill>
                  <a:schemeClr val="tx1"/>
                </a:solidFill>
                <a:effectLst/>
                <a:latin typeface="+mn-lt"/>
                <a:ea typeface="+mn-ea"/>
                <a:cs typeface="+mn-cs"/>
              </a:rPr>
              <a:t>是国际天文界建造的世界最大综合孔径射电望远镜</a:t>
            </a:r>
            <a:r>
              <a:rPr lang="zh-CN" altLang="en-US" sz="1200" kern="1200" dirty="0">
                <a:solidFill>
                  <a:schemeClr val="tx1"/>
                </a:solidFill>
                <a:effectLst/>
                <a:latin typeface="+mn-lt"/>
                <a:ea typeface="+mn-ea"/>
                <a:cs typeface="+mn-cs"/>
              </a:rPr>
              <a:t>，目前正处在建设的第一阶段</a:t>
            </a:r>
            <a:r>
              <a:rPr lang="zh-CN" altLang="zh-CN" sz="1200" kern="1200" dirty="0">
                <a:solidFill>
                  <a:schemeClr val="tx1"/>
                </a:solidFill>
                <a:effectLst/>
                <a:latin typeface="+mn-lt"/>
                <a:ea typeface="+mn-ea"/>
                <a:cs typeface="+mn-cs"/>
              </a:rPr>
              <a:t>。现在已有超过</a:t>
            </a:r>
            <a:r>
              <a:rPr lang="en-US" altLang="zh-CN" sz="1200" kern="1200" dirty="0">
                <a:solidFill>
                  <a:schemeClr val="tx1"/>
                </a:solidFill>
                <a:effectLst/>
                <a:latin typeface="+mn-lt"/>
                <a:ea typeface="+mn-ea"/>
                <a:cs typeface="+mn-cs"/>
              </a:rPr>
              <a:t>20</a:t>
            </a:r>
            <a:r>
              <a:rPr lang="zh-CN" altLang="zh-CN" sz="1200" kern="1200" dirty="0">
                <a:solidFill>
                  <a:schemeClr val="tx1"/>
                </a:solidFill>
                <a:effectLst/>
                <a:latin typeface="+mn-lt"/>
                <a:ea typeface="+mn-ea"/>
                <a:cs typeface="+mn-cs"/>
              </a:rPr>
              <a:t>个国家参与了</a:t>
            </a:r>
            <a:r>
              <a:rPr lang="en-US" altLang="zh-CN" sz="1200" kern="1200" dirty="0">
                <a:solidFill>
                  <a:schemeClr val="tx1"/>
                </a:solidFill>
                <a:effectLst/>
                <a:latin typeface="+mn-lt"/>
                <a:ea typeface="+mn-ea"/>
                <a:cs typeface="+mn-cs"/>
              </a:rPr>
              <a:t>SKA</a:t>
            </a:r>
            <a:r>
              <a:rPr lang="zh-CN" altLang="zh-CN" sz="1200" kern="1200" dirty="0">
                <a:solidFill>
                  <a:schemeClr val="tx1"/>
                </a:solidFill>
                <a:effectLst/>
                <a:latin typeface="+mn-lt"/>
                <a:ea typeface="+mn-ea"/>
                <a:cs typeface="+mn-cs"/>
              </a:rPr>
              <a:t>的设计和开发。</a:t>
            </a:r>
            <a:r>
              <a:rPr lang="en-US" altLang="zh-CN" sz="1200" kern="1200" dirty="0">
                <a:solidFill>
                  <a:schemeClr val="tx1"/>
                </a:solidFill>
                <a:effectLst/>
                <a:latin typeface="+mn-lt"/>
                <a:ea typeface="+mn-ea"/>
                <a:cs typeface="+mn-cs"/>
              </a:rPr>
              <a:t>SKA</a:t>
            </a:r>
            <a:r>
              <a:rPr lang="zh-CN" altLang="en-US" sz="1200" kern="1200" dirty="0">
                <a:solidFill>
                  <a:schemeClr val="tx1"/>
                </a:solidFill>
                <a:effectLst/>
                <a:latin typeface="+mn-lt"/>
                <a:ea typeface="+mn-ea"/>
                <a:cs typeface="+mn-cs"/>
              </a:rPr>
              <a:t>的首要目标是脉冲星搜寻和宇宙再电离。</a:t>
            </a:r>
            <a:endParaRPr lang="en-US" altLang="zh-CN" sz="1200" kern="1200" dirty="0">
              <a:solidFill>
                <a:schemeClr val="tx1"/>
              </a:solidFill>
              <a:effectLst/>
              <a:latin typeface="+mn-lt"/>
              <a:ea typeface="+mn-ea"/>
              <a:cs typeface="+mn-cs"/>
            </a:endParaRPr>
          </a:p>
          <a:p>
            <a:endParaRPr lang="zh-CN"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国内外的</a:t>
            </a:r>
            <a:r>
              <a:rPr lang="en-US" altLang="zh-CN" sz="1200" kern="1200" dirty="0">
                <a:solidFill>
                  <a:schemeClr val="tx1"/>
                </a:solidFill>
                <a:effectLst/>
                <a:latin typeface="+mn-lt"/>
                <a:ea typeface="+mn-ea"/>
                <a:cs typeface="+mn-cs"/>
              </a:rPr>
              <a:t>SKA</a:t>
            </a:r>
            <a:r>
              <a:rPr lang="zh-CN" altLang="zh-CN" sz="1200" kern="1200" dirty="0">
                <a:solidFill>
                  <a:schemeClr val="tx1"/>
                </a:solidFill>
                <a:effectLst/>
                <a:latin typeface="+mn-lt"/>
                <a:ea typeface="+mn-ea"/>
                <a:cs typeface="+mn-cs"/>
              </a:rPr>
              <a:t>先导望远镜都已开展了脉冲星搜寻工作。国际上的</a:t>
            </a:r>
            <a:r>
              <a:rPr lang="en-US" altLang="zh-CN" sz="1200" kern="1200" dirty="0">
                <a:solidFill>
                  <a:schemeClr val="tx1"/>
                </a:solidFill>
                <a:effectLst/>
                <a:latin typeface="+mn-lt"/>
                <a:ea typeface="+mn-ea"/>
                <a:cs typeface="+mn-cs"/>
              </a:rPr>
              <a:t>SKA</a:t>
            </a:r>
            <a:r>
              <a:rPr lang="zh-CN" altLang="zh-CN" sz="1200" kern="1200" dirty="0">
                <a:solidFill>
                  <a:schemeClr val="tx1"/>
                </a:solidFill>
                <a:effectLst/>
                <a:latin typeface="+mn-lt"/>
                <a:ea typeface="+mn-ea"/>
                <a:cs typeface="+mn-cs"/>
              </a:rPr>
              <a:t>先导望远镜，包括</a:t>
            </a:r>
            <a:r>
              <a:rPr lang="en-US" altLang="zh-CN" sz="1200" kern="1200" dirty="0" err="1">
                <a:solidFill>
                  <a:schemeClr val="tx1"/>
                </a:solidFill>
                <a:effectLst/>
                <a:latin typeface="+mn-lt"/>
                <a:ea typeface="+mn-ea"/>
                <a:cs typeface="+mn-cs"/>
              </a:rPr>
              <a:t>ASKAP</a:t>
            </a:r>
            <a:r>
              <a:rPr lang="zh-CN" altLang="zh-CN" sz="1200" kern="1200" dirty="0">
                <a:solidFill>
                  <a:schemeClr val="tx1"/>
                </a:solidFill>
                <a:effectLst/>
                <a:latin typeface="+mn-lt"/>
                <a:ea typeface="+mn-ea"/>
                <a:cs typeface="+mn-cs"/>
              </a:rPr>
              <a:t>、</a:t>
            </a:r>
            <a:r>
              <a:rPr lang="en-US" altLang="zh-CN" sz="1200" kern="1200" dirty="0" err="1">
                <a:solidFill>
                  <a:schemeClr val="tx1"/>
                </a:solidFill>
                <a:effectLst/>
                <a:latin typeface="+mn-lt"/>
                <a:ea typeface="+mn-ea"/>
                <a:cs typeface="+mn-cs"/>
              </a:rPr>
              <a:t>MWA</a:t>
            </a:r>
            <a:r>
              <a:rPr lang="zh-CN" altLang="zh-CN" sz="1200" kern="1200" dirty="0">
                <a:solidFill>
                  <a:schemeClr val="tx1"/>
                </a:solidFill>
                <a:effectLst/>
                <a:latin typeface="+mn-lt"/>
                <a:ea typeface="+mn-ea"/>
                <a:cs typeface="+mn-cs"/>
              </a:rPr>
              <a:t>、</a:t>
            </a:r>
            <a:r>
              <a:rPr lang="en-US" altLang="zh-CN" sz="1200" kern="1200" dirty="0" err="1">
                <a:solidFill>
                  <a:schemeClr val="tx1"/>
                </a:solidFill>
                <a:effectLst/>
                <a:latin typeface="+mn-lt"/>
                <a:ea typeface="+mn-ea"/>
                <a:cs typeface="+mn-cs"/>
              </a:rPr>
              <a:t>LOFAR</a:t>
            </a:r>
            <a:r>
              <a:rPr lang="zh-CN" altLang="en-US" sz="1200" kern="1200" dirty="0">
                <a:solidFill>
                  <a:schemeClr val="tx1"/>
                </a:solidFill>
                <a:effectLst/>
                <a:latin typeface="+mn-lt"/>
                <a:ea typeface="+mn-ea"/>
                <a:cs typeface="+mn-cs"/>
              </a:rPr>
              <a:t>、</a:t>
            </a:r>
            <a:r>
              <a:rPr lang="en-US" altLang="zh-CN" sz="1200" kern="1200" dirty="0" err="1">
                <a:solidFill>
                  <a:schemeClr val="tx1"/>
                </a:solidFill>
                <a:effectLst/>
                <a:latin typeface="+mn-lt"/>
                <a:ea typeface="+mn-ea"/>
                <a:cs typeface="+mn-cs"/>
              </a:rPr>
              <a:t>GBT</a:t>
            </a:r>
            <a:r>
              <a:rPr lang="zh-CN" altLang="zh-CN" sz="1200" kern="1200" dirty="0">
                <a:solidFill>
                  <a:schemeClr val="tx1"/>
                </a:solidFill>
                <a:effectLst/>
                <a:latin typeface="+mn-lt"/>
                <a:ea typeface="+mn-ea"/>
                <a:cs typeface="+mn-cs"/>
              </a:rPr>
              <a:t>均已开展了脉冲星搜寻项目</a:t>
            </a:r>
            <a:r>
              <a:rPr lang="zh-CN" altLang="en-US" sz="1200" kern="1200" dirty="0">
                <a:solidFill>
                  <a:schemeClr val="tx1"/>
                </a:solidFill>
                <a:effectLst/>
                <a:latin typeface="+mn-lt"/>
                <a:ea typeface="+mn-ea"/>
                <a:cs typeface="+mn-cs"/>
              </a:rPr>
              <a:t>。我国用于脉冲星搜寻研究的</a:t>
            </a:r>
            <a:r>
              <a:rPr lang="zh-CN" altLang="zh-CN" sz="1200" kern="1200" dirty="0">
                <a:solidFill>
                  <a:schemeClr val="tx1"/>
                </a:solidFill>
                <a:effectLst/>
                <a:latin typeface="+mn-lt"/>
                <a:ea typeface="+mn-ea"/>
                <a:cs typeface="+mn-cs"/>
              </a:rPr>
              <a:t>设备包括</a:t>
            </a:r>
            <a:r>
              <a:rPr lang="en-US" altLang="zh-CN" sz="1200" kern="1200" dirty="0">
                <a:solidFill>
                  <a:schemeClr val="tx1"/>
                </a:solidFill>
                <a:effectLst/>
                <a:latin typeface="+mn-lt"/>
                <a:ea typeface="+mn-ea"/>
                <a:cs typeface="+mn-cs"/>
              </a:rPr>
              <a:t>FAST</a:t>
            </a:r>
            <a:r>
              <a:rPr lang="zh-CN" altLang="zh-CN" sz="1200" kern="1200" dirty="0">
                <a:solidFill>
                  <a:schemeClr val="tx1"/>
                </a:solidFill>
                <a:effectLst/>
                <a:latin typeface="+mn-lt"/>
                <a:ea typeface="+mn-ea"/>
                <a:cs typeface="+mn-cs"/>
              </a:rPr>
              <a:t>望远镜和</a:t>
            </a:r>
            <a:r>
              <a:rPr lang="en-US" altLang="zh-CN" sz="1200" kern="1200" dirty="0" err="1">
                <a:solidFill>
                  <a:schemeClr val="tx1"/>
                </a:solidFill>
                <a:effectLst/>
                <a:latin typeface="+mn-lt"/>
                <a:ea typeface="+mn-ea"/>
                <a:cs typeface="+mn-cs"/>
              </a:rPr>
              <a:t>21CMA</a:t>
            </a:r>
            <a:r>
              <a:rPr lang="zh-CN" altLang="zh-CN" sz="1200" kern="1200" dirty="0">
                <a:solidFill>
                  <a:schemeClr val="tx1"/>
                </a:solidFill>
                <a:effectLst/>
                <a:latin typeface="+mn-lt"/>
                <a:ea typeface="+mn-ea"/>
                <a:cs typeface="+mn-cs"/>
              </a:rPr>
              <a:t>低频射电阵</a:t>
            </a:r>
            <a:r>
              <a:rPr lang="zh-CN" altLang="en-US"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FAST</a:t>
            </a:r>
            <a:r>
              <a:rPr lang="zh-CN" altLang="zh-CN" sz="1200" kern="1200" dirty="0">
                <a:solidFill>
                  <a:schemeClr val="tx1"/>
                </a:solidFill>
                <a:effectLst/>
                <a:latin typeface="+mn-lt"/>
                <a:ea typeface="+mn-ea"/>
                <a:cs typeface="+mn-cs"/>
              </a:rPr>
              <a:t>已经</a:t>
            </a:r>
            <a:r>
              <a:rPr lang="zh-CN" altLang="en-US" sz="1200" kern="1200" dirty="0">
                <a:solidFill>
                  <a:schemeClr val="tx1"/>
                </a:solidFill>
                <a:effectLst/>
                <a:latin typeface="+mn-lt"/>
                <a:ea typeface="+mn-ea"/>
                <a:cs typeface="+mn-cs"/>
              </a:rPr>
              <a:t>发现了超过</a:t>
            </a:r>
            <a:r>
              <a:rPr lang="en-US" altLang="zh-CN" sz="1200" kern="1200" dirty="0">
                <a:solidFill>
                  <a:schemeClr val="tx1"/>
                </a:solidFill>
                <a:effectLst/>
                <a:latin typeface="+mn-lt"/>
                <a:ea typeface="+mn-ea"/>
                <a:cs typeface="+mn-cs"/>
              </a:rPr>
              <a:t>650</a:t>
            </a:r>
            <a:r>
              <a:rPr lang="zh-CN" altLang="en-US" sz="1200" kern="1200" dirty="0">
                <a:solidFill>
                  <a:schemeClr val="tx1"/>
                </a:solidFill>
                <a:effectLst/>
                <a:latin typeface="+mn-lt"/>
                <a:ea typeface="+mn-ea"/>
                <a:cs typeface="+mn-cs"/>
              </a:rPr>
              <a:t>颗脉冲星，而</a:t>
            </a:r>
            <a:r>
              <a:rPr lang="en-US" altLang="zh-CN" sz="1200" kern="1200" dirty="0" err="1">
                <a:solidFill>
                  <a:schemeClr val="tx1"/>
                </a:solidFill>
                <a:effectLst/>
                <a:latin typeface="+mn-lt"/>
                <a:ea typeface="+mn-ea"/>
                <a:cs typeface="+mn-cs"/>
              </a:rPr>
              <a:t>21CMA</a:t>
            </a:r>
            <a:r>
              <a:rPr lang="zh-CN" altLang="zh-CN" sz="1200" kern="1200" dirty="0">
                <a:solidFill>
                  <a:schemeClr val="tx1"/>
                </a:solidFill>
                <a:effectLst/>
                <a:latin typeface="+mn-lt"/>
                <a:ea typeface="+mn-ea"/>
                <a:cs typeface="+mn-cs"/>
              </a:rPr>
              <a:t>目前</a:t>
            </a:r>
            <a:r>
              <a:rPr lang="zh-CN" altLang="en-US" sz="1200" kern="1200" dirty="0">
                <a:solidFill>
                  <a:schemeClr val="tx1"/>
                </a:solidFill>
                <a:effectLst/>
                <a:latin typeface="+mn-lt"/>
                <a:ea typeface="+mn-ea"/>
                <a:cs typeface="+mn-cs"/>
              </a:rPr>
              <a:t>还</a:t>
            </a:r>
            <a:r>
              <a:rPr lang="zh-CN" altLang="zh-CN" sz="1200" kern="1200" dirty="0">
                <a:solidFill>
                  <a:schemeClr val="tx1"/>
                </a:solidFill>
                <a:effectLst/>
                <a:latin typeface="+mn-lt"/>
                <a:ea typeface="+mn-ea"/>
                <a:cs typeface="+mn-cs"/>
              </a:rPr>
              <a:t>没有脉冲星观测能力</a:t>
            </a:r>
            <a:r>
              <a:rPr lang="zh-CN" altLang="en-US" sz="1200" kern="1200" dirty="0">
                <a:solidFill>
                  <a:schemeClr val="tx1"/>
                </a:solidFill>
                <a:effectLst/>
                <a:latin typeface="+mn-lt"/>
                <a:ea typeface="+mn-ea"/>
                <a:cs typeface="+mn-cs"/>
              </a:rPr>
              <a:t>。</a:t>
            </a:r>
            <a:endParaRPr lang="en-US" altLang="zh-CN" sz="1200" kern="1200" dirty="0">
              <a:solidFill>
                <a:schemeClr val="tx1"/>
              </a:solidFill>
              <a:effectLst/>
              <a:latin typeface="+mn-lt"/>
              <a:ea typeface="+mn-ea"/>
              <a:cs typeface="+mn-cs"/>
            </a:endParaRPr>
          </a:p>
          <a:p>
            <a:endParaRPr lang="en-US" altLang="zh-CN" sz="1200" kern="1200" dirty="0">
              <a:solidFill>
                <a:schemeClr val="tx1"/>
              </a:solidFill>
              <a:effectLst/>
              <a:latin typeface="+mn-lt"/>
              <a:ea typeface="+mn-ea"/>
              <a:cs typeface="+mn-cs"/>
            </a:endParaRPr>
          </a:p>
          <a:p>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04611CF7-5005-43FE-83F8-F59B6FC0F0A6}" type="slidenum">
              <a:rPr lang="zh-CN" altLang="en-US" smtClean="0"/>
              <a:t>3</a:t>
            </a:fld>
            <a:endParaRPr lang="zh-CN" altLang="en-US"/>
          </a:p>
        </p:txBody>
      </p:sp>
    </p:spTree>
    <p:extLst>
      <p:ext uri="{BB962C8B-B14F-4D97-AF65-F5344CB8AC3E}">
        <p14:creationId xmlns:p14="http://schemas.microsoft.com/office/powerpoint/2010/main" val="742304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kern="1200" dirty="0">
                <a:solidFill>
                  <a:schemeClr val="tx1"/>
                </a:solidFill>
                <a:effectLst/>
                <a:latin typeface="+mn-lt"/>
                <a:ea typeface="+mn-ea"/>
                <a:cs typeface="+mn-cs"/>
              </a:rPr>
              <a:t>科技部启动了</a:t>
            </a:r>
            <a:r>
              <a:rPr lang="en-US" altLang="zh-CN" sz="1200" kern="1200" dirty="0">
                <a:solidFill>
                  <a:schemeClr val="tx1"/>
                </a:solidFill>
                <a:effectLst/>
                <a:latin typeface="+mn-lt"/>
                <a:ea typeface="+mn-ea"/>
                <a:cs typeface="+mn-cs"/>
              </a:rPr>
              <a:t>SKA</a:t>
            </a:r>
            <a:r>
              <a:rPr lang="zh-CN" altLang="zh-CN" sz="1200" kern="1200" dirty="0">
                <a:solidFill>
                  <a:schemeClr val="tx1"/>
                </a:solidFill>
                <a:effectLst/>
                <a:latin typeface="+mn-lt"/>
                <a:ea typeface="+mn-ea"/>
                <a:cs typeface="+mn-cs"/>
              </a:rPr>
              <a:t>专项</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脉冲星搜寻预研</a:t>
            </a:r>
            <a:r>
              <a:rPr lang="zh-CN" altLang="en-US" sz="1200" kern="1200" dirty="0">
                <a:solidFill>
                  <a:schemeClr val="tx1"/>
                </a:solidFill>
                <a:effectLst/>
                <a:latin typeface="+mn-lt"/>
                <a:ea typeface="+mn-ea"/>
                <a:cs typeface="+mn-cs"/>
              </a:rPr>
              <a:t>，其中包括对</a:t>
            </a:r>
            <a:r>
              <a:rPr lang="en-US" altLang="zh-CN" sz="1200" kern="1200" dirty="0">
                <a:solidFill>
                  <a:schemeClr val="tx1"/>
                </a:solidFill>
                <a:effectLst/>
                <a:latin typeface="+mn-lt"/>
                <a:ea typeface="+mn-ea"/>
                <a:cs typeface="+mn-cs"/>
              </a:rPr>
              <a:t>SKA</a:t>
            </a:r>
            <a:r>
              <a:rPr lang="zh-CN" altLang="en-US" sz="1200" kern="1200" dirty="0">
                <a:solidFill>
                  <a:schemeClr val="tx1"/>
                </a:solidFill>
                <a:effectLst/>
                <a:latin typeface="+mn-lt"/>
                <a:ea typeface="+mn-ea"/>
                <a:cs typeface="+mn-cs"/>
              </a:rPr>
              <a:t>低频波段的先导设备</a:t>
            </a:r>
            <a:r>
              <a:rPr lang="en-US" altLang="zh-CN" sz="1200" kern="1200" dirty="0">
                <a:solidFill>
                  <a:schemeClr val="tx1"/>
                </a:solidFill>
                <a:effectLst/>
                <a:latin typeface="+mn-lt"/>
                <a:ea typeface="+mn-ea"/>
                <a:cs typeface="+mn-cs"/>
              </a:rPr>
              <a:t>—</a:t>
            </a:r>
            <a:r>
              <a:rPr lang="en-US" altLang="zh-CN" sz="1200" kern="1200" dirty="0" err="1">
                <a:solidFill>
                  <a:schemeClr val="tx1"/>
                </a:solidFill>
                <a:effectLst/>
                <a:latin typeface="+mn-lt"/>
                <a:ea typeface="+mn-ea"/>
                <a:cs typeface="+mn-cs"/>
              </a:rPr>
              <a:t>21CMA</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进行升级，使其具备脉冲星</a:t>
            </a:r>
            <a:r>
              <a:rPr lang="zh-CN" altLang="zh-CN" sz="1200" kern="1200" dirty="0">
                <a:solidFill>
                  <a:schemeClr val="tx1"/>
                </a:solidFill>
                <a:effectLst/>
                <a:latin typeface="+mn-lt"/>
                <a:ea typeface="+mn-ea"/>
                <a:cs typeface="+mn-cs"/>
              </a:rPr>
              <a:t>观测搜寻能力</a:t>
            </a:r>
          </a:p>
          <a:p>
            <a:r>
              <a:rPr lang="en-US" altLang="zh-CN" sz="1200" kern="1200" dirty="0">
                <a:solidFill>
                  <a:schemeClr val="tx1"/>
                </a:solidFill>
                <a:effectLst/>
                <a:latin typeface="+mn-lt"/>
                <a:ea typeface="+mn-ea"/>
                <a:cs typeface="+mn-cs"/>
              </a:rPr>
              <a:t> </a:t>
            </a:r>
            <a:endParaRPr lang="zh-CN" altLang="zh-CN" sz="1200" kern="1200" dirty="0">
              <a:solidFill>
                <a:schemeClr val="tx1"/>
              </a:solidFill>
              <a:effectLst/>
              <a:latin typeface="+mn-lt"/>
              <a:ea typeface="+mn-ea"/>
              <a:cs typeface="+mn-cs"/>
            </a:endParaRPr>
          </a:p>
          <a:p>
            <a:r>
              <a:rPr lang="zh-CN" altLang="en-US" sz="1200" kern="1200" dirty="0">
                <a:solidFill>
                  <a:schemeClr val="tx1"/>
                </a:solidFill>
                <a:effectLst/>
                <a:latin typeface="+mn-lt"/>
                <a:ea typeface="+mn-ea"/>
                <a:cs typeface="+mn-cs"/>
              </a:rPr>
              <a:t>左下方是升级后的波束合成与数据处理示意图</a:t>
            </a:r>
            <a:r>
              <a:rPr lang="zh-CN" altLang="zh-CN" sz="1200" kern="1200" dirty="0">
                <a:solidFill>
                  <a:schemeClr val="tx1"/>
                </a:solidFill>
                <a:effectLst/>
                <a:latin typeface="+mn-lt"/>
                <a:ea typeface="+mn-ea"/>
                <a:cs typeface="+mn-cs"/>
              </a:rPr>
              <a:t>，合成的“原始”子阵数据流会被采集到专用脉冲星后端。（问起来：一方面是想要保留原始数据挖掘价值，一方面是考虑到</a:t>
            </a:r>
            <a:r>
              <a:rPr lang="en-US" altLang="zh-CN" sz="1200" kern="1200" dirty="0">
                <a:solidFill>
                  <a:schemeClr val="tx1"/>
                </a:solidFill>
                <a:effectLst/>
                <a:latin typeface="+mn-lt"/>
                <a:ea typeface="+mn-ea"/>
                <a:cs typeface="+mn-cs"/>
              </a:rPr>
              <a:t>FPGA</a:t>
            </a:r>
            <a:r>
              <a:rPr lang="zh-CN" altLang="zh-CN" sz="1200" kern="1200" dirty="0">
                <a:solidFill>
                  <a:schemeClr val="tx1"/>
                </a:solidFill>
                <a:effectLst/>
                <a:latin typeface="+mn-lt"/>
                <a:ea typeface="+mn-ea"/>
                <a:cs typeface="+mn-cs"/>
              </a:rPr>
              <a:t>可能算不过来）</a:t>
            </a:r>
            <a:endParaRPr lang="en-US" altLang="zh-CN" sz="1200" kern="1200" dirty="0">
              <a:solidFill>
                <a:schemeClr val="tx1"/>
              </a:solidFill>
              <a:effectLst/>
              <a:latin typeface="+mn-lt"/>
              <a:ea typeface="+mn-ea"/>
              <a:cs typeface="+mn-cs"/>
            </a:endParaRPr>
          </a:p>
          <a:p>
            <a:endParaRPr lang="en-US" altLang="zh-CN" sz="1200" kern="1200" dirty="0">
              <a:solidFill>
                <a:schemeClr val="tx1"/>
              </a:solidFill>
              <a:effectLst/>
              <a:latin typeface="+mn-lt"/>
              <a:ea typeface="+mn-ea"/>
              <a:cs typeface="+mn-cs"/>
            </a:endParaRPr>
          </a:p>
          <a:p>
            <a:r>
              <a:rPr lang="zh-CN" altLang="en-US" sz="1200" kern="1200" dirty="0">
                <a:solidFill>
                  <a:schemeClr val="tx1"/>
                </a:solidFill>
                <a:effectLst/>
                <a:latin typeface="+mn-lt"/>
                <a:ea typeface="+mn-ea"/>
                <a:cs typeface="+mn-cs"/>
              </a:rPr>
              <a:t>经过升级改造后，</a:t>
            </a:r>
            <a:r>
              <a:rPr lang="en-US" altLang="zh-CN" sz="1200" kern="1200" dirty="0" err="1">
                <a:solidFill>
                  <a:schemeClr val="tx1"/>
                </a:solidFill>
                <a:effectLst/>
                <a:latin typeface="+mn-lt"/>
                <a:ea typeface="+mn-ea"/>
                <a:cs typeface="+mn-cs"/>
              </a:rPr>
              <a:t>21CMA</a:t>
            </a:r>
            <a:r>
              <a:rPr lang="zh-CN" altLang="en-US" sz="1200" kern="1200" dirty="0">
                <a:solidFill>
                  <a:schemeClr val="tx1"/>
                </a:solidFill>
                <a:effectLst/>
                <a:latin typeface="+mn-lt"/>
                <a:ea typeface="+mn-ea"/>
                <a:cs typeface="+mn-cs"/>
              </a:rPr>
              <a:t>的数量将会达到</a:t>
            </a:r>
            <a:r>
              <a:rPr lang="en-US" altLang="zh-CN" sz="1200" kern="1200" dirty="0">
                <a:solidFill>
                  <a:schemeClr val="tx1"/>
                </a:solidFill>
                <a:effectLst/>
                <a:latin typeface="+mn-lt"/>
                <a:ea typeface="+mn-ea"/>
                <a:cs typeface="+mn-cs"/>
              </a:rPr>
              <a:t>TB</a:t>
            </a:r>
            <a:r>
              <a:rPr lang="zh-CN" altLang="en-US" sz="1200" kern="1200" dirty="0">
                <a:solidFill>
                  <a:schemeClr val="tx1"/>
                </a:solidFill>
                <a:effectLst/>
                <a:latin typeface="+mn-lt"/>
                <a:ea typeface="+mn-ea"/>
                <a:cs typeface="+mn-cs"/>
              </a:rPr>
              <a:t>级，数据速率将会达到</a:t>
            </a:r>
            <a:r>
              <a:rPr lang="en-US" altLang="zh-CN" sz="1200" kern="1200" dirty="0" err="1">
                <a:solidFill>
                  <a:schemeClr val="tx1"/>
                </a:solidFill>
                <a:effectLst/>
                <a:latin typeface="+mn-lt"/>
                <a:ea typeface="+mn-ea"/>
                <a:cs typeface="+mn-cs"/>
              </a:rPr>
              <a:t>1GB</a:t>
            </a:r>
            <a:r>
              <a:rPr lang="en-US" altLang="zh-CN" sz="1200" kern="1200" dirty="0">
                <a:solidFill>
                  <a:schemeClr val="tx1"/>
                </a:solidFill>
                <a:effectLst/>
                <a:latin typeface="+mn-lt"/>
                <a:ea typeface="+mn-ea"/>
                <a:cs typeface="+mn-cs"/>
              </a:rPr>
              <a:t>/s</a:t>
            </a:r>
            <a:r>
              <a:rPr lang="zh-CN" altLang="en-US" sz="1200" kern="1200" dirty="0">
                <a:solidFill>
                  <a:schemeClr val="tx1"/>
                </a:solidFill>
                <a:effectLst/>
                <a:latin typeface="+mn-lt"/>
                <a:ea typeface="+mn-ea"/>
                <a:cs typeface="+mn-cs"/>
              </a:rPr>
              <a:t>。</a:t>
            </a:r>
          </a:p>
          <a:p>
            <a:endParaRPr lang="zh-CN" altLang="en-US" sz="1200" kern="1200" dirty="0">
              <a:solidFill>
                <a:schemeClr val="tx1"/>
              </a:solidFill>
              <a:effectLst/>
              <a:latin typeface="+mn-lt"/>
              <a:ea typeface="+mn-ea"/>
              <a:cs typeface="+mn-cs"/>
            </a:endParaRPr>
          </a:p>
          <a:p>
            <a:r>
              <a:rPr lang="zh-CN" altLang="en-US" sz="1200" kern="1200" dirty="0">
                <a:solidFill>
                  <a:schemeClr val="tx1"/>
                </a:solidFill>
                <a:effectLst/>
                <a:latin typeface="+mn-lt"/>
                <a:ea typeface="+mn-ea"/>
                <a:cs typeface="+mn-cs"/>
              </a:rPr>
              <a:t>为了尽可能保留下来原始数据，以便后期挖掘更多的科学价值，需要在经济成本可控的条件下，实现高存储容量和高写入速率的存储系统。</a:t>
            </a:r>
          </a:p>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04611CF7-5005-43FE-83F8-F59B6FC0F0A6}" type="slidenum">
              <a:rPr lang="zh-CN" altLang="en-US" smtClean="0"/>
              <a:t>4</a:t>
            </a:fld>
            <a:endParaRPr lang="zh-CN" altLang="en-US"/>
          </a:p>
        </p:txBody>
      </p:sp>
    </p:spTree>
    <p:extLst>
      <p:ext uri="{BB962C8B-B14F-4D97-AF65-F5344CB8AC3E}">
        <p14:creationId xmlns:p14="http://schemas.microsoft.com/office/powerpoint/2010/main" val="2481254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早期望远镜数据存储通常都是采用磁盘阵列来提升数据存储速率、实现数据冗余来提升可靠性的，比如绿岸望远镜和帕克望远镜这些，都是采用的</a:t>
            </a:r>
            <a:r>
              <a:rPr lang="en-US" altLang="zh-CN" dirty="0" err="1"/>
              <a:t>RAID6</a:t>
            </a:r>
            <a:endParaRPr lang="en-US" altLang="zh-CN" dirty="0"/>
          </a:p>
          <a:p>
            <a:endParaRPr lang="en-US" altLang="zh-CN" dirty="0"/>
          </a:p>
          <a:p>
            <a:r>
              <a:rPr lang="zh-CN" altLang="en-US" dirty="0"/>
              <a:t>随着数据量的增加，</a:t>
            </a:r>
          </a:p>
        </p:txBody>
      </p:sp>
      <p:sp>
        <p:nvSpPr>
          <p:cNvPr id="4" name="灯片编号占位符 3"/>
          <p:cNvSpPr>
            <a:spLocks noGrp="1"/>
          </p:cNvSpPr>
          <p:nvPr>
            <p:ph type="sldNum" sz="quarter" idx="10"/>
          </p:nvPr>
        </p:nvSpPr>
        <p:spPr/>
        <p:txBody>
          <a:bodyPr/>
          <a:lstStyle/>
          <a:p>
            <a:fld id="{04611CF7-5005-43FE-83F8-F59B6FC0F0A6}" type="slidenum">
              <a:rPr lang="zh-CN" altLang="en-US" smtClean="0"/>
              <a:t>5</a:t>
            </a:fld>
            <a:endParaRPr lang="zh-CN" altLang="en-US"/>
          </a:p>
        </p:txBody>
      </p:sp>
    </p:spTree>
    <p:extLst>
      <p:ext uri="{BB962C8B-B14F-4D97-AF65-F5344CB8AC3E}">
        <p14:creationId xmlns:p14="http://schemas.microsoft.com/office/powerpoint/2010/main" val="366125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前面提到的这些分布式的这些天文存储系统均采用了</a:t>
            </a:r>
            <a:r>
              <a:rPr lang="en-US" altLang="zh-CN" dirty="0" err="1"/>
              <a:t>X86</a:t>
            </a:r>
            <a:r>
              <a:rPr lang="zh-CN" altLang="en-US" dirty="0"/>
              <a:t>架构的商用服务器。</a:t>
            </a:r>
            <a:endParaRPr lang="en-US" altLang="zh-CN" dirty="0"/>
          </a:p>
          <a:p>
            <a:r>
              <a:rPr lang="zh-CN" altLang="en-US" dirty="0"/>
              <a:t>基于</a:t>
            </a:r>
            <a:r>
              <a:rPr lang="en-US" altLang="zh-CN" dirty="0" err="1"/>
              <a:t>X86</a:t>
            </a:r>
            <a:r>
              <a:rPr lang="zh-CN" altLang="en-US" dirty="0"/>
              <a:t>架构的服务器性能比较好，而且有长期的使用经验，所以呢系统相对成熟可靠，但是缺点就是功耗巨大和成本高昂。</a:t>
            </a:r>
            <a:endParaRPr lang="en-US" altLang="zh-CN" dirty="0"/>
          </a:p>
          <a:p>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为满足</a:t>
            </a:r>
            <a:r>
              <a:rPr lang="en-US" altLang="zh-CN" dirty="0" err="1"/>
              <a:t>21CMA</a:t>
            </a:r>
            <a:r>
              <a:rPr lang="zh-CN" altLang="en-US" dirty="0"/>
              <a:t>对存储集群性价比的需求，韩军等老师提出了基于</a:t>
            </a:r>
            <a:r>
              <a:rPr lang="en-US" altLang="zh-CN" dirty="0"/>
              <a:t>ARM</a:t>
            </a:r>
            <a:r>
              <a:rPr lang="zh-CN" altLang="en-US" dirty="0"/>
              <a:t>架构的低功耗并行存储系统。</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ARM</a:t>
            </a:r>
            <a:r>
              <a:rPr lang="zh-CN" altLang="en-US" dirty="0"/>
              <a:t>架构的芯片功耗和成本都更低，低功耗并行存储系统可以在满足需求的情况下尽量降低功耗和成本。</a:t>
            </a:r>
            <a:endParaRPr lang="en-US" altLang="zh-CN" dirty="0"/>
          </a:p>
          <a:p>
            <a:endParaRPr lang="en-US" altLang="zh-CN" dirty="0"/>
          </a:p>
          <a:p>
            <a:r>
              <a:rPr lang="zh-CN" altLang="en-US" dirty="0"/>
              <a:t>目前已经实现了约</a:t>
            </a:r>
            <a:r>
              <a:rPr lang="en-US" altLang="zh-CN" dirty="0" err="1"/>
              <a:t>1GB</a:t>
            </a:r>
            <a:r>
              <a:rPr lang="en-US" altLang="zh-CN" dirty="0"/>
              <a:t>/s</a:t>
            </a:r>
            <a:r>
              <a:rPr lang="zh-CN" altLang="en-US" dirty="0"/>
              <a:t>的数据写入速率。</a:t>
            </a:r>
          </a:p>
          <a:p>
            <a:r>
              <a:rPr lang="zh-CN" altLang="en-US" dirty="0"/>
              <a:t>该系统应用于</a:t>
            </a:r>
            <a:r>
              <a:rPr lang="en-US" altLang="zh-CN" dirty="0"/>
              <a:t>SKA</a:t>
            </a:r>
            <a:r>
              <a:rPr lang="zh-CN" altLang="en-US" dirty="0"/>
              <a:t>专项脉冲星预研，是</a:t>
            </a:r>
            <a:r>
              <a:rPr lang="en-US" altLang="zh-CN" dirty="0" err="1"/>
              <a:t>21CMA</a:t>
            </a:r>
            <a:r>
              <a:rPr lang="zh-CN" altLang="en-US" dirty="0"/>
              <a:t>的高速存储系统的核心设备。</a:t>
            </a:r>
            <a:endParaRPr lang="en-US" altLang="zh-CN" dirty="0"/>
          </a:p>
          <a:p>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a:solidFill>
                  <a:schemeClr val="tx1"/>
                </a:solidFill>
                <a:effectLst/>
                <a:latin typeface="+mn-lt"/>
                <a:ea typeface="+mn-ea"/>
                <a:cs typeface="+mn-cs"/>
              </a:rPr>
              <a:t>这个方案</a:t>
            </a:r>
            <a:r>
              <a:rPr lang="zh-CN" altLang="zh-CN" sz="1200" kern="1200" dirty="0">
                <a:solidFill>
                  <a:schemeClr val="tx1"/>
                </a:solidFill>
                <a:effectLst/>
                <a:latin typeface="+mn-lt"/>
                <a:ea typeface="+mn-ea"/>
                <a:cs typeface="+mn-cs"/>
              </a:rPr>
              <a:t>解决了</a:t>
            </a:r>
            <a:r>
              <a:rPr lang="en-US" altLang="zh-CN" sz="1200" kern="1200" dirty="0" err="1">
                <a:solidFill>
                  <a:schemeClr val="tx1"/>
                </a:solidFill>
                <a:effectLst/>
                <a:latin typeface="+mn-lt"/>
                <a:ea typeface="+mn-ea"/>
                <a:cs typeface="+mn-cs"/>
              </a:rPr>
              <a:t>21CMA</a:t>
            </a:r>
            <a:r>
              <a:rPr lang="zh-CN" altLang="zh-CN" sz="1200" kern="1200" dirty="0">
                <a:solidFill>
                  <a:schemeClr val="tx1"/>
                </a:solidFill>
                <a:effectLst/>
                <a:latin typeface="+mn-lt"/>
                <a:ea typeface="+mn-ea"/>
                <a:cs typeface="+mn-cs"/>
              </a:rPr>
              <a:t>存储的成本、速度、功耗问题，但系统的成熟度需要进一步提升</a:t>
            </a:r>
            <a:r>
              <a:rPr lang="zh-CN" altLang="en-US" sz="1200" kern="1200" dirty="0">
                <a:solidFill>
                  <a:schemeClr val="tx1"/>
                </a:solidFill>
                <a:effectLst/>
                <a:latin typeface="+mn-lt"/>
                <a:ea typeface="+mn-ea"/>
                <a:cs typeface="+mn-cs"/>
              </a:rPr>
              <a:t>。可以再看右边的示意图，这个架构的工作分为三个大的部分，其中</a:t>
            </a:r>
            <a:r>
              <a:rPr lang="zh-CN" altLang="en-US" sz="1200" dirty="0">
                <a:solidFill>
                  <a:schemeClr val="tx1"/>
                </a:solidFill>
                <a:latin typeface="华文楷体" panose="02010600040101010101" charset="-122"/>
                <a:ea typeface="华文楷体" panose="02010600040101010101" charset="-122"/>
                <a:cs typeface="华文楷体" panose="02010600040101010101" charset="-122"/>
              </a:rPr>
              <a:t>并行文件系统已经由韩军老师完成迁移适配和优化。我主要负责的是第二部分软件能力提升，包括提升系统标准化、可靠性和便捷性。第三部分硬件系统集成是我师妹在开发当中。</a:t>
            </a:r>
            <a:endParaRPr lang="en-US" altLang="zh-CN" sz="1200" dirty="0">
              <a:solidFill>
                <a:schemeClr val="tx1"/>
              </a:solidFill>
              <a:latin typeface="华文楷体" panose="02010600040101010101" charset="-122"/>
              <a:ea typeface="华文楷体" panose="02010600040101010101" charset="-122"/>
              <a:cs typeface="华文楷体" panose="02010600040101010101" charset="-122"/>
            </a:endParaRPr>
          </a:p>
          <a:p>
            <a:endParaRPr lang="zh-CN" altLang="en-US" dirty="0"/>
          </a:p>
          <a:p>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04611CF7-5005-43FE-83F8-F59B6FC0F0A6}" type="slidenum">
              <a:rPr lang="zh-CN" altLang="en-US" smtClean="0"/>
              <a:t>6</a:t>
            </a:fld>
            <a:endParaRPr lang="zh-CN" altLang="en-US"/>
          </a:p>
        </p:txBody>
      </p:sp>
    </p:spTree>
    <p:extLst>
      <p:ext uri="{BB962C8B-B14F-4D97-AF65-F5344CB8AC3E}">
        <p14:creationId xmlns:p14="http://schemas.microsoft.com/office/powerpoint/2010/main" val="2188593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接下来是对</a:t>
            </a:r>
            <a:r>
              <a:rPr lang="en-US" altLang="zh-CN" dirty="0" err="1"/>
              <a:t>21CMA</a:t>
            </a:r>
            <a:r>
              <a:rPr lang="zh-CN" altLang="en-US" dirty="0"/>
              <a:t>数据存储集群的需求分析</a:t>
            </a:r>
            <a:endParaRPr lang="en-US" altLang="zh-CN" dirty="0"/>
          </a:p>
          <a:p>
            <a:r>
              <a:rPr lang="en-US" altLang="zh-CN" dirty="0" err="1"/>
              <a:t>21CMA</a:t>
            </a:r>
            <a:r>
              <a:rPr lang="zh-CN" altLang="en-US"/>
              <a:t>的数据存储集群包括多个低功耗并行存储设备，</a:t>
            </a:r>
            <a:r>
              <a:rPr lang="zh-CN" altLang="en-US" dirty="0"/>
              <a:t>在部署时，每个集群都有多个服务及相应的硬件，全部依靠手动完成费时费力，还可能会导致集群不一致；而后续系统运行和维护的过程中，一是设备数量庞大，硬件故障难以避免，并且</a:t>
            </a:r>
            <a:r>
              <a:rPr lang="en-US" altLang="zh-CN" dirty="0" err="1"/>
              <a:t>BeeGFS</a:t>
            </a:r>
            <a:r>
              <a:rPr lang="zh-CN" altLang="en-US" dirty="0"/>
              <a:t>并不具备全自动化的故障处理能力，可能会导致科学数据丢失；二是保存在时序数据库中的状态信息不易查看，也不便于后续的管理。</a:t>
            </a:r>
          </a:p>
          <a:p>
            <a:r>
              <a:rPr lang="zh-CN" altLang="en-US" dirty="0"/>
              <a:t>所以系统需要在部署环境的标准化、系统运行的可靠性、管理运维的便捷性三个方面进一步提升，为了实现</a:t>
            </a:r>
          </a:p>
          <a:p>
            <a:r>
              <a:rPr lang="zh-CN" altLang="en-US" dirty="0"/>
              <a:t>最终我们希望让</a:t>
            </a:r>
            <a:r>
              <a:rPr lang="en-US" altLang="zh-CN" dirty="0" err="1"/>
              <a:t>21CMA</a:t>
            </a:r>
            <a:r>
              <a:rPr lang="zh-CN" altLang="en-US" dirty="0"/>
              <a:t>望远镜阵列的数据存储系统，使用体验上达到与磁盘阵列或通用服务器类似的操作方式，把集群操作变为整机操作。</a:t>
            </a:r>
          </a:p>
          <a:p>
            <a:endParaRPr lang="zh-CN" altLang="en-US" dirty="0"/>
          </a:p>
        </p:txBody>
      </p:sp>
      <p:sp>
        <p:nvSpPr>
          <p:cNvPr id="4" name="灯片编号占位符 3"/>
          <p:cNvSpPr>
            <a:spLocks noGrp="1"/>
          </p:cNvSpPr>
          <p:nvPr>
            <p:ph type="sldNum" sz="quarter" idx="10"/>
          </p:nvPr>
        </p:nvSpPr>
        <p:spPr/>
        <p:txBody>
          <a:bodyPr/>
          <a:lstStyle/>
          <a:p>
            <a:fld id="{04611CF7-5005-43FE-83F8-F59B6FC0F0A6}" type="slidenum">
              <a:rPr lang="zh-CN" altLang="en-US" smtClean="0"/>
              <a:t>7</a:t>
            </a:fld>
            <a:endParaRPr lang="zh-CN" altLang="en-US"/>
          </a:p>
        </p:txBody>
      </p:sp>
    </p:spTree>
    <p:extLst>
      <p:ext uri="{BB962C8B-B14F-4D97-AF65-F5344CB8AC3E}">
        <p14:creationId xmlns:p14="http://schemas.microsoft.com/office/powerpoint/2010/main" val="2866282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err="1">
                <a:solidFill>
                  <a:schemeClr val="tx1"/>
                </a:solidFill>
                <a:effectLst/>
                <a:latin typeface="+mn-lt"/>
                <a:ea typeface="+mn-ea"/>
                <a:cs typeface="+mn-cs"/>
              </a:rPr>
              <a:t>BeeGFS</a:t>
            </a:r>
            <a:r>
              <a:rPr lang="en-US" altLang="zh-CN" sz="1200" b="0" i="0" kern="1200" dirty="0">
                <a:solidFill>
                  <a:schemeClr val="tx1"/>
                </a:solidFill>
                <a:effectLst/>
                <a:latin typeface="+mn-lt"/>
                <a:ea typeface="+mn-ea"/>
                <a:cs typeface="+mn-cs"/>
              </a:rPr>
              <a:t> </a:t>
            </a:r>
            <a:r>
              <a:rPr lang="zh-CN" altLang="en-US" sz="1200" b="0" i="0" kern="1200" dirty="0">
                <a:solidFill>
                  <a:schemeClr val="tx1"/>
                </a:solidFill>
                <a:effectLst/>
                <a:latin typeface="+mn-lt"/>
                <a:ea typeface="+mn-ea"/>
                <a:cs typeface="+mn-cs"/>
              </a:rPr>
              <a:t>架构图如图 </a:t>
            </a:r>
            <a:r>
              <a:rPr lang="en-US" altLang="zh-CN" sz="1200" b="0" i="0" kern="1200" dirty="0">
                <a:solidFill>
                  <a:schemeClr val="tx1"/>
                </a:solidFill>
                <a:effectLst/>
                <a:latin typeface="+mn-lt"/>
                <a:ea typeface="+mn-ea"/>
                <a:cs typeface="+mn-cs"/>
              </a:rPr>
              <a:t>2-1 </a:t>
            </a:r>
            <a:r>
              <a:rPr lang="zh-CN" altLang="en-US" sz="1200" b="0" i="0" kern="1200" dirty="0">
                <a:solidFill>
                  <a:schemeClr val="tx1"/>
                </a:solidFill>
                <a:effectLst/>
                <a:latin typeface="+mn-lt"/>
                <a:ea typeface="+mn-ea"/>
                <a:cs typeface="+mn-cs"/>
              </a:rPr>
              <a:t>所示，包括多个组件：管理服务器、元数据服务器、</a:t>
            </a:r>
            <a:br>
              <a:rPr lang="zh-CN" altLang="en-US" sz="1200" b="0" i="0" kern="1200" dirty="0">
                <a:solidFill>
                  <a:schemeClr val="tx1"/>
                </a:solidFill>
                <a:effectLst/>
                <a:latin typeface="+mn-lt"/>
                <a:ea typeface="+mn-ea"/>
                <a:cs typeface="+mn-cs"/>
              </a:rPr>
            </a:br>
            <a:r>
              <a:rPr lang="zh-CN" altLang="en-US" sz="1200" b="0" i="0" kern="1200" dirty="0">
                <a:solidFill>
                  <a:schemeClr val="tx1"/>
                </a:solidFill>
                <a:effectLst/>
                <a:latin typeface="+mn-lt"/>
                <a:ea typeface="+mn-ea"/>
                <a:cs typeface="+mn-cs"/>
              </a:rPr>
              <a:t>存储服务器和客户端。管理服务器负责整个文件系统的管理和监控。元数据服务</a:t>
            </a:r>
            <a:br>
              <a:rPr lang="zh-CN" altLang="en-US" sz="1200" b="0" i="0" kern="1200" dirty="0">
                <a:solidFill>
                  <a:schemeClr val="tx1"/>
                </a:solidFill>
                <a:effectLst/>
                <a:latin typeface="+mn-lt"/>
                <a:ea typeface="+mn-ea"/>
                <a:cs typeface="+mn-cs"/>
              </a:rPr>
            </a:br>
            <a:r>
              <a:rPr lang="zh-CN" altLang="en-US" sz="1200" b="0" i="0" kern="1200" dirty="0">
                <a:solidFill>
                  <a:schemeClr val="tx1"/>
                </a:solidFill>
                <a:effectLst/>
                <a:latin typeface="+mn-lt"/>
                <a:ea typeface="+mn-ea"/>
                <a:cs typeface="+mn-cs"/>
              </a:rPr>
              <a:t>器处理有关文件名称、目录结构、权限和文件布局的元数据。存储服务器存放文</a:t>
            </a:r>
            <a:br>
              <a:rPr lang="zh-CN" altLang="en-US" sz="1200" b="0" i="0" kern="1200" dirty="0">
                <a:solidFill>
                  <a:schemeClr val="tx1"/>
                </a:solidFill>
                <a:effectLst/>
                <a:latin typeface="+mn-lt"/>
                <a:ea typeface="+mn-ea"/>
                <a:cs typeface="+mn-cs"/>
              </a:rPr>
            </a:br>
            <a:r>
              <a:rPr lang="zh-CN" altLang="en-US" sz="1200" b="0" i="0" kern="1200" dirty="0">
                <a:solidFill>
                  <a:schemeClr val="tx1"/>
                </a:solidFill>
                <a:effectLst/>
                <a:latin typeface="+mn-lt"/>
                <a:ea typeface="+mn-ea"/>
                <a:cs typeface="+mn-cs"/>
              </a:rPr>
              <a:t>件数据，可以很容易地添加更多的存储服务器来扩展文件系统的容量。</a:t>
            </a:r>
            <a:r>
              <a:rPr lang="zh-CN" altLang="en-US" dirty="0"/>
              <a:t> </a:t>
            </a:r>
            <a:br>
              <a:rPr lang="zh-CN" altLang="en-US" dirty="0"/>
            </a:br>
            <a:endParaRPr lang="zh-CN" altLang="en-US" dirty="0"/>
          </a:p>
        </p:txBody>
      </p:sp>
      <p:sp>
        <p:nvSpPr>
          <p:cNvPr id="4" name="灯片编号占位符 3"/>
          <p:cNvSpPr>
            <a:spLocks noGrp="1"/>
          </p:cNvSpPr>
          <p:nvPr>
            <p:ph type="sldNum" sz="quarter" idx="10"/>
          </p:nvPr>
        </p:nvSpPr>
        <p:spPr/>
        <p:txBody>
          <a:bodyPr/>
          <a:lstStyle/>
          <a:p>
            <a:fld id="{04611CF7-5005-43FE-83F8-F59B6FC0F0A6}" type="slidenum">
              <a:rPr lang="zh-CN" altLang="en-US" smtClean="0"/>
              <a:t>8</a:t>
            </a:fld>
            <a:endParaRPr lang="zh-CN" altLang="en-US"/>
          </a:p>
        </p:txBody>
      </p:sp>
    </p:spTree>
    <p:extLst>
      <p:ext uri="{BB962C8B-B14F-4D97-AF65-F5344CB8AC3E}">
        <p14:creationId xmlns:p14="http://schemas.microsoft.com/office/powerpoint/2010/main" val="2198874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4611CF7-5005-43FE-83F8-F59B6FC0F0A6}" type="slidenum">
              <a:rPr lang="zh-CN" altLang="en-US" smtClean="0"/>
              <a:t>9</a:t>
            </a:fld>
            <a:endParaRPr lang="zh-CN" altLang="en-US"/>
          </a:p>
        </p:txBody>
      </p:sp>
    </p:spTree>
    <p:extLst>
      <p:ext uri="{BB962C8B-B14F-4D97-AF65-F5344CB8AC3E}">
        <p14:creationId xmlns:p14="http://schemas.microsoft.com/office/powerpoint/2010/main" val="1027032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9351B01-D27C-44B9-86C4-6069CF4A3737}" type="datetimeFigureOut">
              <a:rPr lang="zh-CN" altLang="en-US" smtClean="0"/>
              <a:t>2024/5/29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20C2D7C-0779-45E4-815E-D57472C69401}" type="slidenum">
              <a:rPr lang="zh-CN" altLang="en-US" smtClean="0"/>
              <a:t>‹#›</a:t>
            </a:fld>
            <a:endParaRPr lang="zh-CN" altLang="en-US"/>
          </a:p>
        </p:txBody>
      </p:sp>
    </p:spTree>
    <p:extLst>
      <p:ext uri="{BB962C8B-B14F-4D97-AF65-F5344CB8AC3E}">
        <p14:creationId xmlns:p14="http://schemas.microsoft.com/office/powerpoint/2010/main" val="110761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9351B01-D27C-44B9-86C4-6069CF4A3737}" type="datetimeFigureOut">
              <a:rPr lang="zh-CN" altLang="en-US" smtClean="0"/>
              <a:t>2024/5/29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20C2D7C-0779-45E4-815E-D57472C69401}" type="slidenum">
              <a:rPr lang="zh-CN" altLang="en-US" smtClean="0"/>
              <a:t>‹#›</a:t>
            </a:fld>
            <a:endParaRPr lang="zh-CN" altLang="en-US"/>
          </a:p>
        </p:txBody>
      </p:sp>
    </p:spTree>
    <p:extLst>
      <p:ext uri="{BB962C8B-B14F-4D97-AF65-F5344CB8AC3E}">
        <p14:creationId xmlns:p14="http://schemas.microsoft.com/office/powerpoint/2010/main" val="1091677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9351B01-D27C-44B9-86C4-6069CF4A3737}" type="datetimeFigureOut">
              <a:rPr lang="zh-CN" altLang="en-US" smtClean="0"/>
              <a:t>2024/5/29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20C2D7C-0779-45E4-815E-D57472C69401}" type="slidenum">
              <a:rPr lang="zh-CN" altLang="en-US" smtClean="0"/>
              <a:t>‹#›</a:t>
            </a:fld>
            <a:endParaRPr lang="zh-CN" altLang="en-US"/>
          </a:p>
        </p:txBody>
      </p:sp>
    </p:spTree>
    <p:extLst>
      <p:ext uri="{BB962C8B-B14F-4D97-AF65-F5344CB8AC3E}">
        <p14:creationId xmlns:p14="http://schemas.microsoft.com/office/powerpoint/2010/main" val="2069810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9351B01-D27C-44B9-86C4-6069CF4A3737}" type="datetimeFigureOut">
              <a:rPr lang="zh-CN" altLang="en-US" smtClean="0"/>
              <a:t>2024/5/29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20C2D7C-0779-45E4-815E-D57472C69401}" type="slidenum">
              <a:rPr lang="zh-CN" altLang="en-US" smtClean="0"/>
              <a:t>‹#›</a:t>
            </a:fld>
            <a:endParaRPr lang="zh-CN" altLang="en-US"/>
          </a:p>
        </p:txBody>
      </p:sp>
    </p:spTree>
    <p:extLst>
      <p:ext uri="{BB962C8B-B14F-4D97-AF65-F5344CB8AC3E}">
        <p14:creationId xmlns:p14="http://schemas.microsoft.com/office/powerpoint/2010/main" val="2379412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9351B01-D27C-44B9-86C4-6069CF4A3737}" type="datetimeFigureOut">
              <a:rPr lang="zh-CN" altLang="en-US" smtClean="0"/>
              <a:t>2024/5/29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20C2D7C-0779-45E4-815E-D57472C69401}" type="slidenum">
              <a:rPr lang="zh-CN" altLang="en-US" smtClean="0"/>
              <a:t>‹#›</a:t>
            </a:fld>
            <a:endParaRPr lang="zh-CN" altLang="en-US"/>
          </a:p>
        </p:txBody>
      </p:sp>
    </p:spTree>
    <p:extLst>
      <p:ext uri="{BB962C8B-B14F-4D97-AF65-F5344CB8AC3E}">
        <p14:creationId xmlns:p14="http://schemas.microsoft.com/office/powerpoint/2010/main" val="4076451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39351B01-D27C-44B9-86C4-6069CF4A3737}" type="datetimeFigureOut">
              <a:rPr lang="zh-CN" altLang="en-US" smtClean="0"/>
              <a:t>2024/5/29</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20C2D7C-0779-45E4-815E-D57472C69401}" type="slidenum">
              <a:rPr lang="zh-CN" altLang="en-US" smtClean="0"/>
              <a:t>‹#›</a:t>
            </a:fld>
            <a:endParaRPr lang="zh-CN" altLang="en-US"/>
          </a:p>
        </p:txBody>
      </p:sp>
    </p:spTree>
    <p:extLst>
      <p:ext uri="{BB962C8B-B14F-4D97-AF65-F5344CB8AC3E}">
        <p14:creationId xmlns:p14="http://schemas.microsoft.com/office/powerpoint/2010/main" val="3350682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39351B01-D27C-44B9-86C4-6069CF4A3737}" type="datetimeFigureOut">
              <a:rPr lang="zh-CN" altLang="en-US" smtClean="0"/>
              <a:t>2024/5/29</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920C2D7C-0779-45E4-815E-D57472C69401}" type="slidenum">
              <a:rPr lang="zh-CN" altLang="en-US" smtClean="0"/>
              <a:t>‹#›</a:t>
            </a:fld>
            <a:endParaRPr lang="zh-CN" altLang="en-US"/>
          </a:p>
        </p:txBody>
      </p:sp>
    </p:spTree>
    <p:extLst>
      <p:ext uri="{BB962C8B-B14F-4D97-AF65-F5344CB8AC3E}">
        <p14:creationId xmlns:p14="http://schemas.microsoft.com/office/powerpoint/2010/main" val="1075679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39351B01-D27C-44B9-86C4-6069CF4A3737}" type="datetimeFigureOut">
              <a:rPr lang="zh-CN" altLang="en-US" smtClean="0"/>
              <a:t>2024/5/29</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920C2D7C-0779-45E4-815E-D57472C69401}" type="slidenum">
              <a:rPr lang="zh-CN" altLang="en-US" smtClean="0"/>
              <a:t>‹#›</a:t>
            </a:fld>
            <a:endParaRPr lang="zh-CN" altLang="en-US"/>
          </a:p>
        </p:txBody>
      </p:sp>
    </p:spTree>
    <p:extLst>
      <p:ext uri="{BB962C8B-B14F-4D97-AF65-F5344CB8AC3E}">
        <p14:creationId xmlns:p14="http://schemas.microsoft.com/office/powerpoint/2010/main" val="3298629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39351B01-D27C-44B9-86C4-6069CF4A3737}" type="datetimeFigureOut">
              <a:rPr lang="zh-CN" altLang="en-US" smtClean="0"/>
              <a:t>2024/5/29</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920C2D7C-0779-45E4-815E-D57472C69401}" type="slidenum">
              <a:rPr lang="zh-CN" altLang="en-US" smtClean="0"/>
              <a:t>‹#›</a:t>
            </a:fld>
            <a:endParaRPr lang="zh-CN" altLang="en-US"/>
          </a:p>
        </p:txBody>
      </p:sp>
    </p:spTree>
    <p:extLst>
      <p:ext uri="{BB962C8B-B14F-4D97-AF65-F5344CB8AC3E}">
        <p14:creationId xmlns:p14="http://schemas.microsoft.com/office/powerpoint/2010/main" val="1970467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39351B01-D27C-44B9-86C4-6069CF4A3737}" type="datetimeFigureOut">
              <a:rPr lang="zh-CN" altLang="en-US" smtClean="0"/>
              <a:t>2024/5/29</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20C2D7C-0779-45E4-815E-D57472C69401}" type="slidenum">
              <a:rPr lang="zh-CN" altLang="en-US" smtClean="0"/>
              <a:t>‹#›</a:t>
            </a:fld>
            <a:endParaRPr lang="zh-CN" altLang="en-US"/>
          </a:p>
        </p:txBody>
      </p:sp>
    </p:spTree>
    <p:extLst>
      <p:ext uri="{BB962C8B-B14F-4D97-AF65-F5344CB8AC3E}">
        <p14:creationId xmlns:p14="http://schemas.microsoft.com/office/powerpoint/2010/main" val="3377001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39351B01-D27C-44B9-86C4-6069CF4A3737}" type="datetimeFigureOut">
              <a:rPr lang="zh-CN" altLang="en-US" smtClean="0"/>
              <a:t>2024/5/29</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20C2D7C-0779-45E4-815E-D57472C69401}" type="slidenum">
              <a:rPr lang="zh-CN" altLang="en-US" smtClean="0"/>
              <a:t>‹#›</a:t>
            </a:fld>
            <a:endParaRPr lang="zh-CN" altLang="en-US"/>
          </a:p>
        </p:txBody>
      </p:sp>
    </p:spTree>
    <p:extLst>
      <p:ext uri="{BB962C8B-B14F-4D97-AF65-F5344CB8AC3E}">
        <p14:creationId xmlns:p14="http://schemas.microsoft.com/office/powerpoint/2010/main" val="506212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文本框 2"/>
          <p:cNvSpPr txBox="1"/>
          <p:nvPr userDrawn="1"/>
        </p:nvSpPr>
        <p:spPr>
          <a:xfrm>
            <a:off x="1909192" y="2652141"/>
            <a:ext cx="7406640" cy="230832"/>
          </a:xfrm>
          <a:prstGeom prst="rect">
            <a:avLst/>
          </a:prstGeom>
          <a:noFill/>
        </p:spPr>
        <p:txBody>
          <a:bodyPr wrap="square" rtlCol="0">
            <a:spAutoFit/>
          </a:bodyPr>
          <a:lstStyle/>
          <a:p>
            <a:r>
              <a:rPr lang="zh-CN" altLang="en-US" sz="900" dirty="0">
                <a:noFill/>
                <a:effectLst>
                  <a:outerShdw sx="1000" sy="1000" algn="ctr" rotWithShape="0">
                    <a:srgbClr val="000000"/>
                  </a:outerShdw>
                </a:effectLst>
                <a:latin typeface="微软雅黑" panose="020B0503020204020204" pitchFamily="34" charset="-122"/>
                <a:ea typeface="微软雅黑" panose="020B0503020204020204" pitchFamily="34" charset="-122"/>
                <a:sym typeface="+mn-ea"/>
              </a:rPr>
              <a:t>雷锋</a:t>
            </a:r>
            <a:r>
              <a:rPr lang="en-US" altLang="zh-CN" sz="900" dirty="0">
                <a:noFill/>
                <a:effectLst>
                  <a:outerShdw sx="1000" sy="1000" algn="ctr" rotWithShape="0">
                    <a:srgbClr val="000000"/>
                  </a:outerShdw>
                </a:effectLst>
                <a:latin typeface="微软雅黑" panose="020B0503020204020204" pitchFamily="34" charset="-122"/>
                <a:ea typeface="微软雅黑" panose="020B0503020204020204" pitchFamily="34" charset="-122"/>
                <a:sym typeface="+mn-ea"/>
              </a:rPr>
              <a:t>PPT</a:t>
            </a:r>
            <a:r>
              <a:rPr lang="zh-CN" altLang="en-US" sz="900" dirty="0">
                <a:noFill/>
                <a:effectLst>
                  <a:outerShdw sx="1000" sy="1000" algn="ctr" rotWithShape="0">
                    <a:srgbClr val="000000"/>
                  </a:outerShdw>
                </a:effectLst>
                <a:latin typeface="微软雅黑" panose="020B0503020204020204" pitchFamily="34" charset="-122"/>
                <a:ea typeface="微软雅黑" panose="020B0503020204020204" pitchFamily="34" charset="-122"/>
                <a:sym typeface="+mn-ea"/>
              </a:rPr>
              <a:t>网</a:t>
            </a:r>
            <a:r>
              <a:rPr lang="en-US" altLang="zh-CN" sz="900" dirty="0">
                <a:noFill/>
                <a:effectLst>
                  <a:outerShdw sx="1000" sy="1000" algn="ctr" rotWithShape="0">
                    <a:srgbClr val="000000"/>
                  </a:outerShdw>
                </a:effectLst>
                <a:latin typeface="微软雅黑" panose="020B0503020204020204" pitchFamily="34" charset="-122"/>
                <a:ea typeface="微软雅黑" panose="020B0503020204020204" pitchFamily="34" charset="-122"/>
                <a:sym typeface="+mn-ea"/>
              </a:rPr>
              <a:t>-WWW.LFPPT.COM</a:t>
            </a:r>
            <a:r>
              <a:rPr lang="zh-CN" altLang="en-US" sz="900" dirty="0">
                <a:noFill/>
                <a:effectLst>
                  <a:outerShdw sx="1000" sy="1000" algn="ctr" rotWithShape="0">
                    <a:srgbClr val="000000"/>
                  </a:outerShdw>
                </a:effectLst>
                <a:latin typeface="微软雅黑" panose="020B0503020204020204" pitchFamily="34" charset="-122"/>
                <a:ea typeface="微软雅黑" panose="020B0503020204020204" pitchFamily="34" charset="-122"/>
                <a:sym typeface="+mn-ea"/>
              </a:rPr>
              <a:t>平台上提供的</a:t>
            </a:r>
            <a:r>
              <a:rPr lang="en-US" altLang="zh-CN" sz="900" dirty="0">
                <a:noFill/>
                <a:effectLst>
                  <a:outerShdw sx="1000" sy="1000" algn="ctr" rotWithShape="0">
                    <a:srgbClr val="000000"/>
                  </a:outerShdw>
                </a:effectLst>
                <a:latin typeface="微软雅黑" panose="020B0503020204020204" pitchFamily="34" charset="-122"/>
                <a:ea typeface="微软雅黑" panose="020B0503020204020204" pitchFamily="34" charset="-122"/>
                <a:sym typeface="+mn-ea"/>
              </a:rPr>
              <a:t>PPT</a:t>
            </a:r>
            <a:r>
              <a:rPr lang="zh-CN" altLang="en-US" sz="900" dirty="0">
                <a:noFill/>
                <a:effectLst>
                  <a:outerShdw sx="1000" sy="1000" algn="ctr" rotWithShape="0">
                    <a:srgbClr val="000000"/>
                  </a:outerShdw>
                </a:effectLst>
                <a:latin typeface="微软雅黑" panose="020B0503020204020204" pitchFamily="34" charset="-122"/>
                <a:ea typeface="微软雅黑" panose="020B0503020204020204" pitchFamily="34" charset="-122"/>
                <a:sym typeface="+mn-ea"/>
              </a:rPr>
              <a:t>作品，雷锋</a:t>
            </a:r>
            <a:r>
              <a:rPr lang="en-US" altLang="zh-CN" sz="900" dirty="0">
                <a:noFill/>
                <a:effectLst>
                  <a:outerShdw sx="1000" sy="1000" algn="ctr" rotWithShape="0">
                    <a:srgbClr val="000000"/>
                  </a:outerShdw>
                </a:effectLst>
                <a:latin typeface="微软雅黑" panose="020B0503020204020204" pitchFamily="34" charset="-122"/>
                <a:ea typeface="微软雅黑" panose="020B0503020204020204" pitchFamily="34" charset="-122"/>
                <a:sym typeface="+mn-ea"/>
              </a:rPr>
              <a:t>PPT</a:t>
            </a:r>
            <a:r>
              <a:rPr lang="zh-CN" altLang="en-US" sz="900" dirty="0">
                <a:noFill/>
                <a:effectLst>
                  <a:outerShdw sx="1000" sy="1000" algn="ctr" rotWithShape="0">
                    <a:srgbClr val="000000"/>
                  </a:outerShdw>
                </a:effectLst>
                <a:latin typeface="微软雅黑" panose="020B0503020204020204" pitchFamily="34" charset="-122"/>
                <a:ea typeface="微软雅黑" panose="020B0503020204020204" pitchFamily="34" charset="-122"/>
                <a:sym typeface="+mn-ea"/>
              </a:rPr>
              <a:t>网</a:t>
            </a:r>
            <a:r>
              <a:rPr lang="en-US" altLang="zh-CN" sz="900" dirty="0">
                <a:noFill/>
                <a:effectLst>
                  <a:outerShdw sx="1000" sy="1000" algn="ctr" rotWithShape="0">
                    <a:srgbClr val="000000"/>
                  </a:outerShdw>
                </a:effectLst>
                <a:latin typeface="微软雅黑" panose="020B0503020204020204" pitchFamily="34" charset="-122"/>
                <a:ea typeface="微软雅黑" panose="020B0503020204020204" pitchFamily="34" charset="-122"/>
                <a:sym typeface="+mn-ea"/>
              </a:rPr>
              <a:t>-WWW.LFPPT.COM</a:t>
            </a:r>
            <a:r>
              <a:rPr lang="zh-CN" altLang="en-US" sz="900" dirty="0">
                <a:noFill/>
                <a:effectLst>
                  <a:outerShdw sx="1000" sy="1000" algn="ctr" rotWithShape="0">
                    <a:srgbClr val="000000"/>
                  </a:outerShdw>
                </a:effectLst>
                <a:latin typeface="微软雅黑" panose="020B0503020204020204" pitchFamily="34" charset="-122"/>
                <a:ea typeface="微软雅黑" panose="020B0503020204020204" pitchFamily="34" charset="-122"/>
                <a:sym typeface="+mn-ea"/>
              </a:rPr>
              <a:t>每天更新</a:t>
            </a:r>
            <a:r>
              <a:rPr lang="en-US" altLang="zh-CN" sz="900" dirty="0">
                <a:noFill/>
                <a:effectLst>
                  <a:outerShdw sx="1000" sy="1000" algn="ctr" rotWithShape="0">
                    <a:srgbClr val="000000"/>
                  </a:outerShdw>
                </a:effectLst>
                <a:latin typeface="微软雅黑" panose="020B0503020204020204" pitchFamily="34" charset="-122"/>
                <a:ea typeface="微软雅黑" panose="020B0503020204020204" pitchFamily="34" charset="-122"/>
                <a:sym typeface="+mn-ea"/>
              </a:rPr>
              <a:t>PPT</a:t>
            </a:r>
            <a:r>
              <a:rPr lang="zh-CN" altLang="en-US" sz="900" dirty="0">
                <a:noFill/>
                <a:effectLst>
                  <a:outerShdw sx="1000" sy="1000" algn="ctr" rotWithShape="0">
                    <a:srgbClr val="000000"/>
                  </a:outerShdw>
                </a:effectLst>
                <a:latin typeface="微软雅黑" panose="020B0503020204020204" pitchFamily="34" charset="-122"/>
                <a:ea typeface="微软雅黑" panose="020B0503020204020204" pitchFamily="34" charset="-122"/>
                <a:sym typeface="+mn-ea"/>
              </a:rPr>
              <a:t>模板</a:t>
            </a:r>
            <a:endParaRPr lang="zh-CN" altLang="en-US" sz="900" dirty="0">
              <a:noFill/>
              <a:latin typeface="微软雅黑" panose="020B0503020204020204" pitchFamily="34" charset="-122"/>
              <a:ea typeface="微软雅黑" panose="020B0503020204020204" pitchFamily="34" charset="-122"/>
              <a:sym typeface="+mn-ea"/>
            </a:endParaRPr>
          </a:p>
        </p:txBody>
      </p:sp>
    </p:spTree>
    <p:extLst>
      <p:ext uri="{BB962C8B-B14F-4D97-AF65-F5344CB8AC3E}">
        <p14:creationId xmlns:p14="http://schemas.microsoft.com/office/powerpoint/2010/main" val="35119695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png"/><Relationship Id="rId7"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955040" y="838469"/>
            <a:ext cx="10835428" cy="6019532"/>
            <a:chOff x="955040" y="838469"/>
            <a:chExt cx="10835428" cy="6019532"/>
          </a:xfrm>
        </p:grpSpPr>
        <p:sp>
          <p:nvSpPr>
            <p:cNvPr id="19" name="矩形 18"/>
            <p:cNvSpPr/>
            <p:nvPr/>
          </p:nvSpPr>
          <p:spPr>
            <a:xfrm>
              <a:off x="955040" y="5100320"/>
              <a:ext cx="1127760" cy="1310640"/>
            </a:xfrm>
            <a:prstGeom prst="rect">
              <a:avLst/>
            </a:prstGeom>
            <a:solidFill>
              <a:srgbClr val="2776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latin typeface="锐字工房云字库细圆GBK" panose="02010604000000000000" pitchFamily="2" charset="-122"/>
                <a:ea typeface="锐字工房云字库细圆GBK" panose="02010604000000000000" pitchFamily="2" charset="-122"/>
                <a:cs typeface="+mn-ea"/>
                <a:sym typeface="+mn-lt"/>
              </a:endParaRPr>
            </a:p>
          </p:txBody>
        </p:sp>
        <p:cxnSp>
          <p:nvCxnSpPr>
            <p:cNvPr id="17" name="直接连接符 16"/>
            <p:cNvCxnSpPr>
              <a:cxnSpLocks/>
            </p:cNvCxnSpPr>
            <p:nvPr/>
          </p:nvCxnSpPr>
          <p:spPr>
            <a:xfrm>
              <a:off x="11501120" y="838469"/>
              <a:ext cx="0" cy="5938251"/>
            </a:xfrm>
            <a:prstGeom prst="line">
              <a:avLst/>
            </a:prstGeom>
            <a:solidFill>
              <a:srgbClr val="2776AB"/>
            </a:solidFill>
            <a:ln w="28575"/>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11211771" y="5940713"/>
              <a:ext cx="578697" cy="917288"/>
            </a:xfrm>
            <a:prstGeom prst="rect">
              <a:avLst/>
            </a:prstGeom>
            <a:solidFill>
              <a:srgbClr val="2776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锐字工房云字库细圆GBK" panose="02010604000000000000" pitchFamily="2" charset="-122"/>
                <a:ea typeface="锐字工房云字库细圆GBK" panose="02010604000000000000" pitchFamily="2" charset="-122"/>
                <a:cs typeface="+mn-ea"/>
                <a:sym typeface="+mn-lt"/>
              </a:endParaRPr>
            </a:p>
          </p:txBody>
        </p:sp>
      </p:grpSp>
      <p:pic>
        <p:nvPicPr>
          <p:cNvPr id="35" name="图片 34">
            <a:extLst>
              <a:ext uri="{FF2B5EF4-FFF2-40B4-BE49-F238E27FC236}">
                <a16:creationId xmlns:a16="http://schemas.microsoft.com/office/drawing/2014/main" id="{4CCCEB2C-0A52-4977-BC29-30B6202064B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765508" y="161931"/>
            <a:ext cx="2174882" cy="456069"/>
          </a:xfrm>
          <a:prstGeom prst="rect">
            <a:avLst/>
          </a:prstGeom>
        </p:spPr>
      </p:pic>
      <p:sp>
        <p:nvSpPr>
          <p:cNvPr id="10" name="文本框 9">
            <a:extLst>
              <a:ext uri="{FF2B5EF4-FFF2-40B4-BE49-F238E27FC236}">
                <a16:creationId xmlns:a16="http://schemas.microsoft.com/office/drawing/2014/main" id="{FA700089-3EAD-4DBC-AD77-E83F05AE0BC0}"/>
              </a:ext>
            </a:extLst>
          </p:cNvPr>
          <p:cNvSpPr txBox="1"/>
          <p:nvPr/>
        </p:nvSpPr>
        <p:spPr>
          <a:xfrm>
            <a:off x="967634" y="2049921"/>
            <a:ext cx="10256732" cy="1099271"/>
          </a:xfrm>
          <a:prstGeom prst="rect">
            <a:avLst/>
          </a:prstGeom>
          <a:solidFill>
            <a:srgbClr val="174995"/>
          </a:solidFill>
        </p:spPr>
        <p:txBody>
          <a:bodyPr wrap="square" tIns="252000" bIns="288000" rtlCol="0">
            <a:spAutoFit/>
          </a:bodyPr>
          <a:lstStyle/>
          <a:p>
            <a:pPr algn="ctr"/>
            <a:r>
              <a:rPr lang="zh-CN" altLang="en-US" sz="3600" b="1" dirty="0">
                <a:solidFill>
                  <a:schemeClr val="bg1"/>
                </a:solidFill>
                <a:latin typeface="黑体" panose="02010609060101010101" pitchFamily="49" charset="-122"/>
                <a:ea typeface="黑体" panose="02010609060101010101" pitchFamily="49" charset="-122"/>
              </a:rPr>
              <a:t>面向</a:t>
            </a:r>
            <a:r>
              <a:rPr lang="en-US" altLang="zh-CN" sz="3600" b="1" dirty="0" err="1">
                <a:solidFill>
                  <a:schemeClr val="bg1"/>
                </a:solidFill>
                <a:latin typeface="黑体" panose="02010609060101010101" pitchFamily="49" charset="-122"/>
                <a:ea typeface="黑体" panose="02010609060101010101" pitchFamily="49" charset="-122"/>
              </a:rPr>
              <a:t>21CMA</a:t>
            </a:r>
            <a:r>
              <a:rPr lang="zh-CN" altLang="en-US" sz="3600" b="1" dirty="0">
                <a:solidFill>
                  <a:schemeClr val="bg1"/>
                </a:solidFill>
                <a:latin typeface="黑体" panose="02010609060101010101" pitchFamily="49" charset="-122"/>
                <a:ea typeface="黑体" panose="02010609060101010101" pitchFamily="49" charset="-122"/>
              </a:rPr>
              <a:t>的分布式存储运维管理系统设计与实现</a:t>
            </a:r>
          </a:p>
        </p:txBody>
      </p:sp>
      <p:sp>
        <p:nvSpPr>
          <p:cNvPr id="11" name="副标题 2">
            <a:extLst>
              <a:ext uri="{FF2B5EF4-FFF2-40B4-BE49-F238E27FC236}">
                <a16:creationId xmlns:a16="http://schemas.microsoft.com/office/drawing/2014/main" id="{09411547-F09F-4081-9089-9C271366AC24}"/>
              </a:ext>
            </a:extLst>
          </p:cNvPr>
          <p:cNvSpPr txBox="1">
            <a:spLocks/>
          </p:cNvSpPr>
          <p:nvPr/>
        </p:nvSpPr>
        <p:spPr>
          <a:xfrm>
            <a:off x="1518920" y="3414978"/>
            <a:ext cx="9144000" cy="204197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pPr>
            <a:r>
              <a:rPr lang="zh-CN" altLang="en-US" dirty="0">
                <a:latin typeface="黑体" panose="02010609060101010101" pitchFamily="49" charset="-122"/>
                <a:ea typeface="黑体" panose="02010609060101010101" pitchFamily="49" charset="-122"/>
              </a:rPr>
              <a:t>报告人：杨嘉宁 （</a:t>
            </a:r>
            <a:r>
              <a:rPr lang="en-US" altLang="zh-CN" dirty="0">
                <a:latin typeface="黑体" panose="02010609060101010101" pitchFamily="49" charset="-122"/>
                <a:ea typeface="黑体" panose="02010609060101010101" pitchFamily="49" charset="-122"/>
              </a:rPr>
              <a:t>2020</a:t>
            </a:r>
            <a:r>
              <a:rPr lang="zh-CN" altLang="en-US" dirty="0">
                <a:latin typeface="黑体" panose="02010609060101010101" pitchFamily="49" charset="-122"/>
                <a:ea typeface="黑体" panose="02010609060101010101" pitchFamily="49" charset="-122"/>
              </a:rPr>
              <a:t>级硕士研究生）</a:t>
            </a:r>
            <a:endParaRPr lang="en-US" altLang="zh-CN" dirty="0">
              <a:latin typeface="黑体" panose="02010609060101010101" pitchFamily="49" charset="-122"/>
              <a:ea typeface="黑体" panose="02010609060101010101" pitchFamily="49" charset="-122"/>
            </a:endParaRPr>
          </a:p>
          <a:p>
            <a:pPr>
              <a:lnSpc>
                <a:spcPct val="150000"/>
              </a:lnSpc>
            </a:pPr>
            <a:r>
              <a:rPr lang="zh-CN" altLang="en-US" dirty="0">
                <a:latin typeface="黑体" panose="02010609060101010101" pitchFamily="49" charset="-122"/>
                <a:ea typeface="黑体" panose="02010609060101010101" pitchFamily="49" charset="-122"/>
              </a:rPr>
              <a:t>团组：天文信息技术研究团组</a:t>
            </a:r>
            <a:endParaRPr lang="en-US" altLang="zh-CN" dirty="0">
              <a:latin typeface="黑体" panose="02010609060101010101" pitchFamily="49" charset="-122"/>
              <a:ea typeface="黑体" panose="02010609060101010101" pitchFamily="49" charset="-122"/>
            </a:endParaRPr>
          </a:p>
          <a:p>
            <a:pPr>
              <a:lnSpc>
                <a:spcPct val="150000"/>
              </a:lnSpc>
            </a:pPr>
            <a:r>
              <a:rPr lang="zh-CN" altLang="en-US" dirty="0">
                <a:latin typeface="黑体" panose="02010609060101010101" pitchFamily="49" charset="-122"/>
                <a:ea typeface="黑体" panose="02010609060101010101" pitchFamily="49" charset="-122"/>
              </a:rPr>
              <a:t>指导老师：崔辰州  韩军</a:t>
            </a:r>
            <a:endParaRPr lang="en-US" altLang="zh-CN" dirty="0">
              <a:latin typeface="黑体" panose="02010609060101010101" pitchFamily="49" charset="-122"/>
              <a:ea typeface="黑体" panose="02010609060101010101" pitchFamily="49" charset="-122"/>
            </a:endParaRPr>
          </a:p>
        </p:txBody>
      </p:sp>
      <p:sp>
        <p:nvSpPr>
          <p:cNvPr id="12" name="标题 1">
            <a:extLst>
              <a:ext uri="{FF2B5EF4-FFF2-40B4-BE49-F238E27FC236}">
                <a16:creationId xmlns:a16="http://schemas.microsoft.com/office/drawing/2014/main" id="{7E0A074A-E644-4DB1-8E97-02B8307691D2}"/>
              </a:ext>
            </a:extLst>
          </p:cNvPr>
          <p:cNvSpPr txBox="1">
            <a:spLocks/>
          </p:cNvSpPr>
          <p:nvPr/>
        </p:nvSpPr>
        <p:spPr>
          <a:xfrm>
            <a:off x="0" y="190500"/>
            <a:ext cx="6502400" cy="57264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sz="3200" dirty="0">
                <a:latin typeface="黑体" pitchFamily="49" charset="-122"/>
                <a:ea typeface="黑体" pitchFamily="49" charset="-122"/>
              </a:rPr>
              <a:t>2024</a:t>
            </a:r>
            <a:r>
              <a:rPr lang="zh-CN" altLang="en-US" sz="3200" dirty="0">
                <a:latin typeface="黑体" pitchFamily="49" charset="-122"/>
                <a:ea typeface="黑体" pitchFamily="49" charset="-122"/>
              </a:rPr>
              <a:t>年射电部</a:t>
            </a:r>
            <a:r>
              <a:rPr lang="zh-CN" altLang="en-US" sz="3200" b="1" dirty="0">
                <a:latin typeface="黑体" pitchFamily="49" charset="-122"/>
                <a:ea typeface="黑体" pitchFamily="49" charset="-122"/>
              </a:rPr>
              <a:t>天文技术与方法答辩</a:t>
            </a:r>
            <a:endParaRPr lang="zh-CN" altLang="en-US" sz="3200" dirty="0">
              <a:latin typeface="黑体" pitchFamily="49" charset="-122"/>
              <a:ea typeface="黑体" pitchFamily="49" charset="-122"/>
            </a:endParaRPr>
          </a:p>
        </p:txBody>
      </p:sp>
    </p:spTree>
    <p:extLst>
      <p:ext uri="{BB962C8B-B14F-4D97-AF65-F5344CB8AC3E}">
        <p14:creationId xmlns:p14="http://schemas.microsoft.com/office/powerpoint/2010/main" val="26702046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a:extLst>
              <a:ext uri="{FF2B5EF4-FFF2-40B4-BE49-F238E27FC236}">
                <a16:creationId xmlns:a16="http://schemas.microsoft.com/office/drawing/2014/main" id="{9452B2F4-E087-4F81-B7D3-49C44A5EC9BA}"/>
              </a:ext>
            </a:extLst>
          </p:cNvPr>
          <p:cNvGrpSpPr/>
          <p:nvPr/>
        </p:nvGrpSpPr>
        <p:grpSpPr>
          <a:xfrm>
            <a:off x="0" y="161931"/>
            <a:ext cx="12118110" cy="619152"/>
            <a:chOff x="0" y="161931"/>
            <a:chExt cx="12118110" cy="619152"/>
          </a:xfrm>
        </p:grpSpPr>
        <p:grpSp>
          <p:nvGrpSpPr>
            <p:cNvPr id="2" name="组合 1"/>
            <p:cNvGrpSpPr/>
            <p:nvPr/>
          </p:nvGrpSpPr>
          <p:grpSpPr>
            <a:xfrm>
              <a:off x="0" y="192578"/>
              <a:ext cx="12118110" cy="588505"/>
              <a:chOff x="0" y="284941"/>
              <a:chExt cx="12118110" cy="588505"/>
            </a:xfrm>
          </p:grpSpPr>
          <p:sp>
            <p:nvSpPr>
              <p:cNvPr id="14" name="五边形 13"/>
              <p:cNvSpPr/>
              <p:nvPr/>
            </p:nvSpPr>
            <p:spPr>
              <a:xfrm>
                <a:off x="0" y="284941"/>
                <a:ext cx="416781" cy="375920"/>
              </a:xfrm>
              <a:prstGeom prst="homePlate">
                <a:avLst/>
              </a:prstGeom>
              <a:solidFill>
                <a:srgbClr val="17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74994"/>
                  </a:solidFill>
                </a:endParaRPr>
              </a:p>
            </p:txBody>
          </p:sp>
          <p:cxnSp>
            <p:nvCxnSpPr>
              <p:cNvPr id="6" name="直接连接符 5"/>
              <p:cNvCxnSpPr>
                <a:cxnSpLocks/>
              </p:cNvCxnSpPr>
              <p:nvPr/>
            </p:nvCxnSpPr>
            <p:spPr>
              <a:xfrm>
                <a:off x="10160" y="873446"/>
                <a:ext cx="12107950" cy="0"/>
              </a:xfrm>
              <a:prstGeom prst="line">
                <a:avLst/>
              </a:prstGeom>
              <a:ln w="19050">
                <a:solidFill>
                  <a:srgbClr val="174994"/>
                </a:solidFill>
                <a:prstDash val="dash"/>
              </a:ln>
            </p:spPr>
            <p:style>
              <a:lnRef idx="1">
                <a:schemeClr val="accent1"/>
              </a:lnRef>
              <a:fillRef idx="0">
                <a:schemeClr val="accent1"/>
              </a:fillRef>
              <a:effectRef idx="0">
                <a:schemeClr val="accent1"/>
              </a:effectRef>
              <a:fontRef idx="minor">
                <a:schemeClr val="tx1"/>
              </a:fontRef>
            </p:style>
          </p:cxnSp>
        </p:grpSp>
        <p:pic>
          <p:nvPicPr>
            <p:cNvPr id="63" name="图片 62">
              <a:extLst>
                <a:ext uri="{FF2B5EF4-FFF2-40B4-BE49-F238E27FC236}">
                  <a16:creationId xmlns:a16="http://schemas.microsoft.com/office/drawing/2014/main" id="{3488D3A8-EE59-477B-8E89-8AFAAB75BF5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765508" y="161931"/>
              <a:ext cx="2174882" cy="456069"/>
            </a:xfrm>
            <a:prstGeom prst="rect">
              <a:avLst/>
            </a:prstGeom>
          </p:spPr>
        </p:pic>
      </p:grpSp>
      <p:sp>
        <p:nvSpPr>
          <p:cNvPr id="12" name="矩形 11">
            <a:extLst>
              <a:ext uri="{FF2B5EF4-FFF2-40B4-BE49-F238E27FC236}">
                <a16:creationId xmlns:a16="http://schemas.microsoft.com/office/drawing/2014/main" id="{7262C6E8-E3BF-4873-ADBD-69D1C48572F9}"/>
              </a:ext>
            </a:extLst>
          </p:cNvPr>
          <p:cNvSpPr/>
          <p:nvPr/>
        </p:nvSpPr>
        <p:spPr>
          <a:xfrm>
            <a:off x="651977" y="1091768"/>
            <a:ext cx="5268056" cy="656846"/>
          </a:xfrm>
          <a:prstGeom prst="rect">
            <a:avLst/>
          </a:prstGeom>
        </p:spPr>
        <p:txBody>
          <a:bodyPr wrap="square">
            <a:spAutoFit/>
          </a:bodyPr>
          <a:lstStyle/>
          <a:p>
            <a:pPr marL="342900" lvl="2" indent="-342900">
              <a:lnSpc>
                <a:spcPct val="150000"/>
              </a:lnSpc>
              <a:buFont typeface="Wingdings" pitchFamily="2" charset="2"/>
              <a:buChar char="n"/>
            </a:pPr>
            <a:r>
              <a:rPr lang="en-US" altLang="zh-CN" sz="2800" b="1" dirty="0">
                <a:latin typeface="Times New Roman" pitchFamily="18" charset="0"/>
                <a:ea typeface="宋体" panose="02010600030101010101" pitchFamily="2" charset="-122"/>
                <a:cs typeface="Times New Roman" pitchFamily="18" charset="0"/>
              </a:rPr>
              <a:t>BeeGFS</a:t>
            </a:r>
            <a:r>
              <a:rPr lang="zh-CN" altLang="en-US" sz="2800" b="1" dirty="0">
                <a:latin typeface="Times New Roman" pitchFamily="18" charset="0"/>
                <a:ea typeface="宋体" panose="02010600030101010101" pitchFamily="2" charset="-122"/>
                <a:cs typeface="Times New Roman" pitchFamily="18" charset="0"/>
              </a:rPr>
              <a:t>命令行控制工具</a:t>
            </a:r>
            <a:endParaRPr lang="en-US" altLang="zh-CN" sz="2800" b="1" dirty="0">
              <a:latin typeface="Times New Roman" pitchFamily="18" charset="0"/>
              <a:ea typeface="宋体" panose="02010600030101010101" pitchFamily="2" charset="-122"/>
              <a:cs typeface="Times New Roman" pitchFamily="18" charset="0"/>
            </a:endParaRPr>
          </a:p>
        </p:txBody>
      </p:sp>
      <p:graphicFrame>
        <p:nvGraphicFramePr>
          <p:cNvPr id="8" name="图示 7" descr="z">
            <a:extLst>
              <a:ext uri="{FF2B5EF4-FFF2-40B4-BE49-F238E27FC236}">
                <a16:creationId xmlns:a16="http://schemas.microsoft.com/office/drawing/2014/main" id="{66C79DF0-F773-493B-8C61-AF3176A706DB}"/>
              </a:ext>
            </a:extLst>
          </p:cNvPr>
          <p:cNvGraphicFramePr/>
          <p:nvPr>
            <p:extLst>
              <p:ext uri="{D42A27DB-BD31-4B8C-83A1-F6EECF244321}">
                <p14:modId xmlns:p14="http://schemas.microsoft.com/office/powerpoint/2010/main" val="2613054003"/>
              </p:ext>
            </p:extLst>
          </p:nvPr>
        </p:nvGraphicFramePr>
        <p:xfrm>
          <a:off x="895817" y="1608012"/>
          <a:ext cx="5909079" cy="47986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矩形 10">
            <a:extLst>
              <a:ext uri="{FF2B5EF4-FFF2-40B4-BE49-F238E27FC236}">
                <a16:creationId xmlns:a16="http://schemas.microsoft.com/office/drawing/2014/main" id="{348DE058-8E29-4F51-BA65-98B951266100}"/>
              </a:ext>
            </a:extLst>
          </p:cNvPr>
          <p:cNvSpPr/>
          <p:nvPr/>
        </p:nvSpPr>
        <p:spPr>
          <a:xfrm>
            <a:off x="7048736" y="1083600"/>
            <a:ext cx="4726704" cy="2884572"/>
          </a:xfrm>
          <a:prstGeom prst="rect">
            <a:avLst/>
          </a:prstGeom>
        </p:spPr>
        <p:txBody>
          <a:bodyPr wrap="square">
            <a:spAutoFit/>
          </a:bodyPr>
          <a:lstStyle/>
          <a:p>
            <a:pPr marL="342900" indent="-342900">
              <a:lnSpc>
                <a:spcPct val="150000"/>
              </a:lnSpc>
              <a:buFont typeface="Wingdings" panose="05000000000000000000" pitchFamily="2" charset="2"/>
              <a:buChar char="p"/>
            </a:pPr>
            <a:r>
              <a:rPr lang="zh-CN" altLang="en-US" sz="2800" dirty="0">
                <a:solidFill>
                  <a:srgbClr val="C00000"/>
                </a:solidFill>
                <a:latin typeface="Times New Roman" panose="02020603050405020304" pitchFamily="18" charset="0"/>
                <a:ea typeface="宋体" panose="02010600030101010101" pitchFamily="2" charset="-122"/>
              </a:rPr>
              <a:t>不足之处</a:t>
            </a:r>
            <a:endParaRPr lang="en-US" altLang="zh-CN" sz="2800" dirty="0">
              <a:solidFill>
                <a:srgbClr val="C00000"/>
              </a:solidFill>
              <a:latin typeface="Times New Roman" panose="02020603050405020304" pitchFamily="18" charset="0"/>
              <a:ea typeface="宋体" panose="02010600030101010101" pitchFamily="2" charset="-122"/>
            </a:endParaRPr>
          </a:p>
          <a:p>
            <a:pPr marL="800100" lvl="1" indent="-342900">
              <a:lnSpc>
                <a:spcPct val="150000"/>
              </a:lnSpc>
              <a:buFont typeface="Arial" panose="020B0604020202020204" pitchFamily="34" charset="0"/>
              <a:buChar char="•"/>
            </a:pPr>
            <a:r>
              <a:rPr lang="zh-CN" altLang="en-US" sz="2400" dirty="0">
                <a:latin typeface="Times New Roman" panose="02020603050405020304" pitchFamily="18" charset="0"/>
                <a:ea typeface="宋体" panose="02010600030101010101" pitchFamily="2" charset="-122"/>
              </a:rPr>
              <a:t>不支持删除已存在的伙伴组或从伙伴组中删除节点</a:t>
            </a:r>
            <a:endParaRPr lang="en-US" altLang="zh-CN" sz="2400" dirty="0">
              <a:latin typeface="Times New Roman" panose="02020603050405020304" pitchFamily="18" charset="0"/>
              <a:ea typeface="宋体" panose="02010600030101010101" pitchFamily="2" charset="-122"/>
            </a:endParaRPr>
          </a:p>
          <a:p>
            <a:pPr marL="800100" lvl="1" indent="-342900">
              <a:lnSpc>
                <a:spcPct val="150000"/>
              </a:lnSpc>
              <a:buFont typeface="Arial" panose="020B0604020202020204" pitchFamily="34" charset="0"/>
              <a:buChar char="•"/>
            </a:pPr>
            <a:r>
              <a:rPr lang="en-US" altLang="zh-CN" sz="2400" dirty="0">
                <a:latin typeface="Times New Roman" panose="02020603050405020304" pitchFamily="18" charset="0"/>
                <a:ea typeface="宋体" panose="02010600030101010101" pitchFamily="2" charset="-122"/>
              </a:rPr>
              <a:t>- -migrate </a:t>
            </a:r>
            <a:r>
              <a:rPr lang="zh-CN" altLang="en-US" sz="2400" dirty="0">
                <a:latin typeface="Times New Roman" panose="02020603050405020304" pitchFamily="18" charset="0"/>
                <a:ea typeface="宋体" panose="02010600030101010101" pitchFamily="2" charset="-122"/>
              </a:rPr>
              <a:t>子命令无法在发生故障时从故障节点迁移数据</a:t>
            </a:r>
          </a:p>
        </p:txBody>
      </p:sp>
      <p:sp>
        <p:nvSpPr>
          <p:cNvPr id="13" name="文本框 12">
            <a:extLst>
              <a:ext uri="{FF2B5EF4-FFF2-40B4-BE49-F238E27FC236}">
                <a16:creationId xmlns:a16="http://schemas.microsoft.com/office/drawing/2014/main" id="{17BC4DB5-C5B4-4716-9581-CD8314BAE376}"/>
              </a:ext>
            </a:extLst>
          </p:cNvPr>
          <p:cNvSpPr txBox="1"/>
          <p:nvPr/>
        </p:nvSpPr>
        <p:spPr>
          <a:xfrm>
            <a:off x="651600" y="162000"/>
            <a:ext cx="7336989" cy="523220"/>
          </a:xfrm>
          <a:prstGeom prst="rect">
            <a:avLst/>
          </a:prstGeom>
          <a:noFill/>
        </p:spPr>
        <p:txBody>
          <a:bodyPr wrap="square" rtlCol="0">
            <a:spAutoFit/>
          </a:bodyPr>
          <a:lstStyle/>
          <a:p>
            <a:r>
              <a:rPr lang="en-US" altLang="zh-CN" sz="2800" b="1" spc="600" dirty="0" err="1">
                <a:latin typeface="黑体" panose="02010609060101010101" pitchFamily="49" charset="-122"/>
                <a:ea typeface="黑体" panose="02010609060101010101" pitchFamily="49" charset="-122"/>
              </a:rPr>
              <a:t>21CMA</a:t>
            </a:r>
            <a:r>
              <a:rPr lang="zh-CN" altLang="en-US" sz="2800" b="1" spc="600" dirty="0">
                <a:latin typeface="黑体" panose="02010609060101010101" pitchFamily="49" charset="-122"/>
                <a:ea typeface="黑体" panose="02010609060101010101" pitchFamily="49" charset="-122"/>
              </a:rPr>
              <a:t>存储集群运维管理研究</a:t>
            </a:r>
          </a:p>
        </p:txBody>
      </p:sp>
    </p:spTree>
    <p:extLst>
      <p:ext uri="{BB962C8B-B14F-4D97-AF65-F5344CB8AC3E}">
        <p14:creationId xmlns:p14="http://schemas.microsoft.com/office/powerpoint/2010/main" val="2511002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a:extLst>
              <a:ext uri="{FF2B5EF4-FFF2-40B4-BE49-F238E27FC236}">
                <a16:creationId xmlns:a16="http://schemas.microsoft.com/office/drawing/2014/main" id="{9452B2F4-E087-4F81-B7D3-49C44A5EC9BA}"/>
              </a:ext>
            </a:extLst>
          </p:cNvPr>
          <p:cNvGrpSpPr/>
          <p:nvPr/>
        </p:nvGrpSpPr>
        <p:grpSpPr>
          <a:xfrm>
            <a:off x="0" y="161931"/>
            <a:ext cx="12118110" cy="619152"/>
            <a:chOff x="0" y="161931"/>
            <a:chExt cx="12118110" cy="619152"/>
          </a:xfrm>
        </p:grpSpPr>
        <p:grpSp>
          <p:nvGrpSpPr>
            <p:cNvPr id="2" name="组合 1"/>
            <p:cNvGrpSpPr/>
            <p:nvPr/>
          </p:nvGrpSpPr>
          <p:grpSpPr>
            <a:xfrm>
              <a:off x="0" y="161931"/>
              <a:ext cx="12118110" cy="619152"/>
              <a:chOff x="0" y="254294"/>
              <a:chExt cx="12118110" cy="619152"/>
            </a:xfrm>
          </p:grpSpPr>
          <p:sp>
            <p:nvSpPr>
              <p:cNvPr id="14" name="五边形 13"/>
              <p:cNvSpPr/>
              <p:nvPr/>
            </p:nvSpPr>
            <p:spPr>
              <a:xfrm>
                <a:off x="0" y="284941"/>
                <a:ext cx="416781" cy="375920"/>
              </a:xfrm>
              <a:prstGeom prst="homePlate">
                <a:avLst/>
              </a:prstGeom>
              <a:solidFill>
                <a:srgbClr val="17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74994"/>
                  </a:solidFill>
                </a:endParaRPr>
              </a:p>
            </p:txBody>
          </p:sp>
          <p:sp>
            <p:nvSpPr>
              <p:cNvPr id="4" name="文本框 3"/>
              <p:cNvSpPr txBox="1"/>
              <p:nvPr/>
            </p:nvSpPr>
            <p:spPr>
              <a:xfrm>
                <a:off x="651979" y="254294"/>
                <a:ext cx="7336989" cy="523220"/>
              </a:xfrm>
              <a:prstGeom prst="rect">
                <a:avLst/>
              </a:prstGeom>
              <a:noFill/>
            </p:spPr>
            <p:txBody>
              <a:bodyPr wrap="square" rtlCol="0">
                <a:spAutoFit/>
              </a:bodyPr>
              <a:lstStyle/>
              <a:p>
                <a:r>
                  <a:rPr lang="en-US" altLang="zh-CN" sz="2800" b="1" spc="600" dirty="0" err="1">
                    <a:latin typeface="黑体" panose="02010609060101010101" pitchFamily="49" charset="-122"/>
                    <a:ea typeface="黑体" panose="02010609060101010101" pitchFamily="49" charset="-122"/>
                  </a:rPr>
                  <a:t>21CMA</a:t>
                </a:r>
                <a:r>
                  <a:rPr lang="zh-CN" altLang="en-US" sz="2800" b="1" spc="600" dirty="0">
                    <a:latin typeface="黑体" panose="02010609060101010101" pitchFamily="49" charset="-122"/>
                    <a:ea typeface="黑体" panose="02010609060101010101" pitchFamily="49" charset="-122"/>
                  </a:rPr>
                  <a:t>存储集群运维管理研究</a:t>
                </a:r>
              </a:p>
            </p:txBody>
          </p:sp>
          <p:cxnSp>
            <p:nvCxnSpPr>
              <p:cNvPr id="6" name="直接连接符 5"/>
              <p:cNvCxnSpPr>
                <a:cxnSpLocks/>
              </p:cNvCxnSpPr>
              <p:nvPr/>
            </p:nvCxnSpPr>
            <p:spPr>
              <a:xfrm>
                <a:off x="10160" y="873446"/>
                <a:ext cx="12107950" cy="0"/>
              </a:xfrm>
              <a:prstGeom prst="line">
                <a:avLst/>
              </a:prstGeom>
              <a:ln w="19050">
                <a:solidFill>
                  <a:srgbClr val="174994"/>
                </a:solidFill>
                <a:prstDash val="dash"/>
              </a:ln>
            </p:spPr>
            <p:style>
              <a:lnRef idx="1">
                <a:schemeClr val="accent1"/>
              </a:lnRef>
              <a:fillRef idx="0">
                <a:schemeClr val="accent1"/>
              </a:fillRef>
              <a:effectRef idx="0">
                <a:schemeClr val="accent1"/>
              </a:effectRef>
              <a:fontRef idx="minor">
                <a:schemeClr val="tx1"/>
              </a:fontRef>
            </p:style>
          </p:cxnSp>
        </p:grpSp>
        <p:pic>
          <p:nvPicPr>
            <p:cNvPr id="63" name="图片 62">
              <a:extLst>
                <a:ext uri="{FF2B5EF4-FFF2-40B4-BE49-F238E27FC236}">
                  <a16:creationId xmlns:a16="http://schemas.microsoft.com/office/drawing/2014/main" id="{3488D3A8-EE59-477B-8E89-8AFAAB75BF5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765508" y="161931"/>
              <a:ext cx="2174882" cy="456069"/>
            </a:xfrm>
            <a:prstGeom prst="rect">
              <a:avLst/>
            </a:prstGeom>
          </p:spPr>
        </p:pic>
      </p:grpSp>
      <p:sp>
        <p:nvSpPr>
          <p:cNvPr id="12" name="矩形 11">
            <a:extLst>
              <a:ext uri="{FF2B5EF4-FFF2-40B4-BE49-F238E27FC236}">
                <a16:creationId xmlns:a16="http://schemas.microsoft.com/office/drawing/2014/main" id="{7262C6E8-E3BF-4873-ADBD-69D1C48572F9}"/>
              </a:ext>
            </a:extLst>
          </p:cNvPr>
          <p:cNvSpPr/>
          <p:nvPr/>
        </p:nvSpPr>
        <p:spPr>
          <a:xfrm>
            <a:off x="651977" y="1091768"/>
            <a:ext cx="5268056" cy="656846"/>
          </a:xfrm>
          <a:prstGeom prst="rect">
            <a:avLst/>
          </a:prstGeom>
        </p:spPr>
        <p:txBody>
          <a:bodyPr wrap="square">
            <a:spAutoFit/>
          </a:bodyPr>
          <a:lstStyle/>
          <a:p>
            <a:pPr marL="342900" lvl="2" indent="-342900">
              <a:lnSpc>
                <a:spcPct val="150000"/>
              </a:lnSpc>
              <a:buFont typeface="Wingdings" pitchFamily="2" charset="2"/>
              <a:buChar char="n"/>
            </a:pPr>
            <a:r>
              <a:rPr lang="en-US" altLang="zh-CN" sz="2800" b="1" dirty="0">
                <a:latin typeface="Times New Roman" pitchFamily="18" charset="0"/>
                <a:ea typeface="宋体" panose="02010600030101010101" pitchFamily="2" charset="-122"/>
                <a:cs typeface="Times New Roman" pitchFamily="18" charset="0"/>
              </a:rPr>
              <a:t>BeeGFS</a:t>
            </a:r>
            <a:r>
              <a:rPr lang="zh-CN" altLang="en-US" sz="2800" b="1" dirty="0">
                <a:latin typeface="Times New Roman" pitchFamily="18" charset="0"/>
                <a:ea typeface="宋体" panose="02010600030101010101" pitchFamily="2" charset="-122"/>
                <a:cs typeface="Times New Roman" pitchFamily="18" charset="0"/>
              </a:rPr>
              <a:t>监控功能</a:t>
            </a:r>
            <a:endParaRPr lang="en-US" altLang="zh-CN" sz="2800" b="1" dirty="0">
              <a:latin typeface="Times New Roman" pitchFamily="18" charset="0"/>
              <a:ea typeface="宋体" panose="02010600030101010101" pitchFamily="2" charset="-122"/>
              <a:cs typeface="Times New Roman" pitchFamily="18" charset="0"/>
            </a:endParaRPr>
          </a:p>
        </p:txBody>
      </p:sp>
      <p:pic>
        <p:nvPicPr>
          <p:cNvPr id="5" name="图片 4">
            <a:extLst>
              <a:ext uri="{FF2B5EF4-FFF2-40B4-BE49-F238E27FC236}">
                <a16:creationId xmlns:a16="http://schemas.microsoft.com/office/drawing/2014/main" id="{1BB94D43-053E-477E-9270-8FF63210A4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4857" y="2002728"/>
            <a:ext cx="4726704" cy="2976073"/>
          </a:xfrm>
          <a:prstGeom prst="rect">
            <a:avLst/>
          </a:prstGeom>
        </p:spPr>
      </p:pic>
      <p:pic>
        <p:nvPicPr>
          <p:cNvPr id="9" name="图片 8">
            <a:extLst>
              <a:ext uri="{FF2B5EF4-FFF2-40B4-BE49-F238E27FC236}">
                <a16:creationId xmlns:a16="http://schemas.microsoft.com/office/drawing/2014/main" id="{563CBC84-36CA-4370-8417-D60AC7394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94590" y="2002732"/>
            <a:ext cx="4863668" cy="2976069"/>
          </a:xfrm>
          <a:prstGeom prst="rect">
            <a:avLst/>
          </a:prstGeom>
        </p:spPr>
      </p:pic>
      <p:sp>
        <p:nvSpPr>
          <p:cNvPr id="15" name="矩形 14">
            <a:extLst>
              <a:ext uri="{FF2B5EF4-FFF2-40B4-BE49-F238E27FC236}">
                <a16:creationId xmlns:a16="http://schemas.microsoft.com/office/drawing/2014/main" id="{B5B6381F-84A5-484E-9C19-BC92818242F0}"/>
              </a:ext>
            </a:extLst>
          </p:cNvPr>
          <p:cNvSpPr/>
          <p:nvPr/>
        </p:nvSpPr>
        <p:spPr>
          <a:xfrm>
            <a:off x="6394590" y="5222755"/>
            <a:ext cx="6001671" cy="1130246"/>
          </a:xfrm>
          <a:prstGeom prst="rect">
            <a:avLst/>
          </a:prstGeom>
        </p:spPr>
        <p:txBody>
          <a:bodyPr wrap="square">
            <a:spAutoFit/>
          </a:bodyPr>
          <a:lstStyle/>
          <a:p>
            <a:pPr marL="342900" indent="-342900">
              <a:lnSpc>
                <a:spcPct val="150000"/>
              </a:lnSpc>
              <a:buFont typeface="Wingdings" panose="05000000000000000000" pitchFamily="2" charset="2"/>
              <a:buChar char="p"/>
            </a:pPr>
            <a:r>
              <a:rPr lang="zh-CN" altLang="en-US" sz="2400" dirty="0">
                <a:solidFill>
                  <a:srgbClr val="C00000"/>
                </a:solidFill>
                <a:latin typeface="Times New Roman" panose="02020603050405020304" pitchFamily="18" charset="0"/>
                <a:ea typeface="宋体" panose="02010600030101010101" pitchFamily="2" charset="-122"/>
              </a:rPr>
              <a:t>缺乏对故障恢复日志的记录</a:t>
            </a:r>
            <a:endParaRPr lang="en-US" altLang="zh-CN" sz="2400" dirty="0">
              <a:solidFill>
                <a:srgbClr val="C00000"/>
              </a:solidFill>
              <a:latin typeface="Times New Roman" panose="02020603050405020304" pitchFamily="18" charset="0"/>
              <a:ea typeface="宋体" panose="02010600030101010101" pitchFamily="2" charset="-122"/>
            </a:endParaRPr>
          </a:p>
          <a:p>
            <a:pPr marL="342900" indent="-342900">
              <a:lnSpc>
                <a:spcPct val="150000"/>
              </a:lnSpc>
              <a:buFont typeface="Wingdings" panose="05000000000000000000" pitchFamily="2" charset="2"/>
              <a:buChar char="p"/>
            </a:pPr>
            <a:r>
              <a:rPr lang="zh-CN" altLang="en-US" sz="2400" dirty="0">
                <a:solidFill>
                  <a:srgbClr val="C00000"/>
                </a:solidFill>
                <a:latin typeface="Times New Roman" panose="02020603050405020304" pitchFamily="18" charset="0"/>
                <a:ea typeface="宋体" panose="02010600030101010101" pitchFamily="2" charset="-122"/>
              </a:rPr>
              <a:t>缺乏对</a:t>
            </a:r>
            <a:r>
              <a:rPr lang="en-US" altLang="zh-CN" sz="2400" dirty="0">
                <a:solidFill>
                  <a:srgbClr val="C00000"/>
                </a:solidFill>
                <a:latin typeface="Times New Roman" panose="02020603050405020304" pitchFamily="18" charset="0"/>
                <a:ea typeface="宋体" panose="02010600030101010101" pitchFamily="2" charset="-122"/>
              </a:rPr>
              <a:t>IO</a:t>
            </a:r>
            <a:r>
              <a:rPr lang="zh-CN" altLang="en-US" sz="2400" dirty="0">
                <a:solidFill>
                  <a:srgbClr val="C00000"/>
                </a:solidFill>
                <a:latin typeface="Times New Roman" panose="02020603050405020304" pitchFamily="18" charset="0"/>
                <a:ea typeface="宋体" panose="02010600030101010101" pitchFamily="2" charset="-122"/>
              </a:rPr>
              <a:t>和集群容量使用情况的统计</a:t>
            </a:r>
            <a:endParaRPr lang="en-US" altLang="zh-CN" sz="2400" dirty="0">
              <a:solidFill>
                <a:srgbClr val="C00000"/>
              </a:solidFill>
              <a:latin typeface="Times New Roman" panose="02020603050405020304" pitchFamily="18" charset="0"/>
              <a:ea typeface="宋体" panose="02010600030101010101" pitchFamily="2" charset="-122"/>
            </a:endParaRPr>
          </a:p>
        </p:txBody>
      </p:sp>
      <p:sp>
        <p:nvSpPr>
          <p:cNvPr id="10" name="矩形 9">
            <a:extLst>
              <a:ext uri="{FF2B5EF4-FFF2-40B4-BE49-F238E27FC236}">
                <a16:creationId xmlns:a16="http://schemas.microsoft.com/office/drawing/2014/main" id="{52DF7665-0B65-4266-B05E-6A47439A5A12}"/>
              </a:ext>
            </a:extLst>
          </p:cNvPr>
          <p:cNvSpPr/>
          <p:nvPr/>
        </p:nvSpPr>
        <p:spPr>
          <a:xfrm>
            <a:off x="723097" y="5253750"/>
            <a:ext cx="6096000" cy="1137106"/>
          </a:xfrm>
          <a:prstGeom prst="rect">
            <a:avLst/>
          </a:prstGeom>
        </p:spPr>
        <p:txBody>
          <a:bodyPr>
            <a:spAutoFit/>
          </a:bodyPr>
          <a:lstStyle/>
          <a:p>
            <a:pPr marL="171450" lvl="0" indent="-171450">
              <a:lnSpc>
                <a:spcPct val="150000"/>
              </a:lnSpc>
              <a:buFont typeface="Arial" panose="020B0604020202020204" pitchFamily="34" charset="0"/>
              <a:buChar char="•"/>
            </a:pPr>
            <a:r>
              <a:rPr lang="en-US" altLang="zh-CN" sz="2400"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beegfs</a:t>
            </a:r>
            <a:r>
              <a:rPr lang="en-US" altLang="zh-CN" sz="24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-mon</a:t>
            </a:r>
            <a:r>
              <a:rPr lang="zh-CN" altLang="en-US" sz="2400" dirty="0">
                <a:solidFill>
                  <a:prstClr val="black"/>
                </a:solidFill>
                <a:latin typeface="Calibri"/>
                <a:ea typeface="宋体" panose="02010600030101010101" pitchFamily="2" charset="-122"/>
              </a:rPr>
              <a:t>遍历元数据节点、存储节点</a:t>
            </a:r>
            <a:endParaRPr lang="en-US" altLang="zh-CN" sz="2400" dirty="0">
              <a:solidFill>
                <a:prstClr val="black"/>
              </a:solidFill>
              <a:latin typeface="Calibri"/>
              <a:ea typeface="宋体" panose="02010600030101010101" pitchFamily="2" charset="-122"/>
            </a:endParaRPr>
          </a:p>
          <a:p>
            <a:pPr marL="171450" lvl="0" indent="-171450">
              <a:lnSpc>
                <a:spcPct val="150000"/>
              </a:lnSpc>
              <a:buFont typeface="Arial" panose="020B0604020202020204" pitchFamily="34" charset="0"/>
              <a:buChar char="•"/>
            </a:pPr>
            <a:r>
              <a:rPr lang="zh-CN" altLang="en-US" sz="2400" dirty="0">
                <a:solidFill>
                  <a:prstClr val="black"/>
                </a:solidFill>
                <a:latin typeface="Calibri"/>
                <a:ea typeface="宋体" panose="02010600030101010101" pitchFamily="2" charset="-122"/>
              </a:rPr>
              <a:t>通过</a:t>
            </a:r>
            <a:r>
              <a:rPr lang="en-US" altLang="zh-CN" sz="2400"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TSDB</a:t>
            </a:r>
            <a:r>
              <a:rPr lang="zh-CN" altLang="en-US" sz="2400" dirty="0">
                <a:solidFill>
                  <a:prstClr val="black"/>
                </a:solidFill>
                <a:latin typeface="Calibri"/>
                <a:ea typeface="宋体" panose="02010600030101010101" pitchFamily="2" charset="-122"/>
              </a:rPr>
              <a:t>将监控数据存储时序数据库</a:t>
            </a:r>
          </a:p>
        </p:txBody>
      </p:sp>
    </p:spTree>
    <p:extLst>
      <p:ext uri="{BB962C8B-B14F-4D97-AF65-F5344CB8AC3E}">
        <p14:creationId xmlns:p14="http://schemas.microsoft.com/office/powerpoint/2010/main" val="3618981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a:extLst>
              <a:ext uri="{FF2B5EF4-FFF2-40B4-BE49-F238E27FC236}">
                <a16:creationId xmlns:a16="http://schemas.microsoft.com/office/drawing/2014/main" id="{9452B2F4-E087-4F81-B7D3-49C44A5EC9BA}"/>
              </a:ext>
            </a:extLst>
          </p:cNvPr>
          <p:cNvGrpSpPr/>
          <p:nvPr/>
        </p:nvGrpSpPr>
        <p:grpSpPr>
          <a:xfrm>
            <a:off x="0" y="161931"/>
            <a:ext cx="12118110" cy="619152"/>
            <a:chOff x="0" y="161931"/>
            <a:chExt cx="12118110" cy="619152"/>
          </a:xfrm>
        </p:grpSpPr>
        <p:grpSp>
          <p:nvGrpSpPr>
            <p:cNvPr id="2" name="组合 1"/>
            <p:cNvGrpSpPr/>
            <p:nvPr/>
          </p:nvGrpSpPr>
          <p:grpSpPr>
            <a:xfrm>
              <a:off x="0" y="161931"/>
              <a:ext cx="12118110" cy="619152"/>
              <a:chOff x="0" y="254294"/>
              <a:chExt cx="12118110" cy="619152"/>
            </a:xfrm>
          </p:grpSpPr>
          <p:sp>
            <p:nvSpPr>
              <p:cNvPr id="14" name="五边形 13"/>
              <p:cNvSpPr/>
              <p:nvPr/>
            </p:nvSpPr>
            <p:spPr>
              <a:xfrm>
                <a:off x="0" y="284941"/>
                <a:ext cx="416781" cy="375920"/>
              </a:xfrm>
              <a:prstGeom prst="homePlate">
                <a:avLst/>
              </a:prstGeom>
              <a:solidFill>
                <a:srgbClr val="17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74994"/>
                  </a:solidFill>
                </a:endParaRPr>
              </a:p>
            </p:txBody>
          </p:sp>
          <p:sp>
            <p:nvSpPr>
              <p:cNvPr id="4" name="文本框 3"/>
              <p:cNvSpPr txBox="1"/>
              <p:nvPr/>
            </p:nvSpPr>
            <p:spPr>
              <a:xfrm>
                <a:off x="651979" y="254294"/>
                <a:ext cx="7336989" cy="523220"/>
              </a:xfrm>
              <a:prstGeom prst="rect">
                <a:avLst/>
              </a:prstGeom>
              <a:noFill/>
            </p:spPr>
            <p:txBody>
              <a:bodyPr wrap="square" rtlCol="0">
                <a:spAutoFit/>
              </a:bodyPr>
              <a:lstStyle/>
              <a:p>
                <a:r>
                  <a:rPr lang="en-US" altLang="zh-CN" sz="2800" b="1" spc="600" dirty="0" err="1">
                    <a:latin typeface="黑体" panose="02010609060101010101" pitchFamily="49" charset="-122"/>
                    <a:ea typeface="黑体" panose="02010609060101010101" pitchFamily="49" charset="-122"/>
                  </a:rPr>
                  <a:t>21CMA</a:t>
                </a:r>
                <a:r>
                  <a:rPr lang="zh-CN" altLang="en-US" sz="2800" b="1" spc="600" dirty="0">
                    <a:latin typeface="黑体" panose="02010609060101010101" pitchFamily="49" charset="-122"/>
                    <a:ea typeface="黑体" panose="02010609060101010101" pitchFamily="49" charset="-122"/>
                  </a:rPr>
                  <a:t>存储集群运维管理研究</a:t>
                </a:r>
              </a:p>
            </p:txBody>
          </p:sp>
          <p:cxnSp>
            <p:nvCxnSpPr>
              <p:cNvPr id="6" name="直接连接符 5"/>
              <p:cNvCxnSpPr>
                <a:cxnSpLocks/>
              </p:cNvCxnSpPr>
              <p:nvPr/>
            </p:nvCxnSpPr>
            <p:spPr>
              <a:xfrm>
                <a:off x="10160" y="873446"/>
                <a:ext cx="12107950" cy="0"/>
              </a:xfrm>
              <a:prstGeom prst="line">
                <a:avLst/>
              </a:prstGeom>
              <a:ln w="19050">
                <a:solidFill>
                  <a:srgbClr val="174994"/>
                </a:solidFill>
                <a:prstDash val="dash"/>
              </a:ln>
            </p:spPr>
            <p:style>
              <a:lnRef idx="1">
                <a:schemeClr val="accent1"/>
              </a:lnRef>
              <a:fillRef idx="0">
                <a:schemeClr val="accent1"/>
              </a:fillRef>
              <a:effectRef idx="0">
                <a:schemeClr val="accent1"/>
              </a:effectRef>
              <a:fontRef idx="minor">
                <a:schemeClr val="tx1"/>
              </a:fontRef>
            </p:style>
          </p:cxnSp>
        </p:grpSp>
        <p:pic>
          <p:nvPicPr>
            <p:cNvPr id="63" name="图片 62">
              <a:extLst>
                <a:ext uri="{FF2B5EF4-FFF2-40B4-BE49-F238E27FC236}">
                  <a16:creationId xmlns:a16="http://schemas.microsoft.com/office/drawing/2014/main" id="{3488D3A8-EE59-477B-8E89-8AFAAB75BF5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765508" y="161931"/>
              <a:ext cx="2174882" cy="456069"/>
            </a:xfrm>
            <a:prstGeom prst="rect">
              <a:avLst/>
            </a:prstGeom>
          </p:spPr>
        </p:pic>
      </p:grpSp>
      <p:sp>
        <p:nvSpPr>
          <p:cNvPr id="12" name="矩形 11">
            <a:extLst>
              <a:ext uri="{FF2B5EF4-FFF2-40B4-BE49-F238E27FC236}">
                <a16:creationId xmlns:a16="http://schemas.microsoft.com/office/drawing/2014/main" id="{7262C6E8-E3BF-4873-ADBD-69D1C48572F9}"/>
              </a:ext>
            </a:extLst>
          </p:cNvPr>
          <p:cNvSpPr/>
          <p:nvPr/>
        </p:nvSpPr>
        <p:spPr>
          <a:xfrm>
            <a:off x="651979" y="1080000"/>
            <a:ext cx="8828148" cy="5647187"/>
          </a:xfrm>
          <a:prstGeom prst="rect">
            <a:avLst/>
          </a:prstGeom>
        </p:spPr>
        <p:txBody>
          <a:bodyPr wrap="square">
            <a:spAutoFit/>
          </a:bodyPr>
          <a:lstStyle/>
          <a:p>
            <a:pPr marL="342900" lvl="2" indent="-342900">
              <a:lnSpc>
                <a:spcPct val="150000"/>
              </a:lnSpc>
              <a:buFont typeface="Wingdings" pitchFamily="2" charset="2"/>
              <a:buChar char="n"/>
            </a:pPr>
            <a:r>
              <a:rPr lang="zh-CN" altLang="en-US" sz="2800" b="1" dirty="0">
                <a:latin typeface="Times New Roman" pitchFamily="18" charset="0"/>
                <a:ea typeface="宋体" panose="02010600030101010101" pitchFamily="2" charset="-122"/>
                <a:cs typeface="Times New Roman" pitchFamily="18" charset="0"/>
              </a:rPr>
              <a:t>系统架构设计</a:t>
            </a:r>
            <a:endParaRPr lang="en-US" altLang="zh-CN" sz="2800" b="1" dirty="0">
              <a:latin typeface="Times New Roman" pitchFamily="18" charset="0"/>
              <a:ea typeface="宋体" panose="02010600030101010101" pitchFamily="2" charset="-122"/>
              <a:cs typeface="Times New Roman" pitchFamily="18" charset="0"/>
            </a:endParaRPr>
          </a:p>
          <a:p>
            <a:pPr marL="800100" lvl="1" indent="-342900">
              <a:lnSpc>
                <a:spcPct val="150000"/>
              </a:lnSpc>
              <a:buFont typeface="Wingdings" panose="05000000000000000000" pitchFamily="2" charset="2"/>
              <a:buChar char="l"/>
            </a:pPr>
            <a:r>
              <a:rPr lang="zh-CN" altLang="en-US" sz="24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集群监控节点</a:t>
            </a:r>
            <a:endParaRPr lang="en-US" altLang="zh-CN" sz="24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pPr marL="1257300" lvl="2" indent="-342900">
              <a:lnSpc>
                <a:spcPct val="150000"/>
              </a:lnSpc>
              <a:buFont typeface="Arial" panose="020B0604020202020204" pitchFamily="34" charset="0"/>
              <a:buChar char="•"/>
            </a:pPr>
            <a:r>
              <a:rPr lang="zh-CN" altLang="en-US" sz="24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部署及软硬件管理模块</a:t>
            </a:r>
            <a:endParaRPr lang="en-US" altLang="zh-CN" sz="24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pPr marL="1257300" lvl="2" indent="-342900">
              <a:lnSpc>
                <a:spcPct val="150000"/>
              </a:lnSpc>
              <a:buFont typeface="Arial" panose="020B0604020202020204" pitchFamily="34" charset="0"/>
              <a:buChar char="•"/>
            </a:pPr>
            <a:r>
              <a:rPr lang="zh-CN" altLang="en-US" sz="24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故障恢复模块</a:t>
            </a:r>
            <a:endParaRPr lang="en-US" altLang="zh-CN" sz="2400" dirty="0">
              <a:solidFill>
                <a:srgbClr val="3A3AB9"/>
              </a:solidFill>
              <a:latin typeface="楷体" panose="02010609060101010101" pitchFamily="49" charset="-122"/>
              <a:ea typeface="楷体" panose="02010609060101010101" pitchFamily="49" charset="-122"/>
              <a:cs typeface="Times New Roman" panose="02020603050405020304" pitchFamily="18" charset="0"/>
            </a:endParaRPr>
          </a:p>
          <a:p>
            <a:pPr marL="1257300" lvl="2" indent="-342900">
              <a:lnSpc>
                <a:spcPct val="150000"/>
              </a:lnSpc>
              <a:buFont typeface="Arial" panose="020B0604020202020204" pitchFamily="34" charset="0"/>
              <a:buChar char="•"/>
            </a:pPr>
            <a:r>
              <a:rPr lang="zh-CN" altLang="en-US" sz="2400" dirty="0">
                <a:solidFill>
                  <a:srgbClr val="000000"/>
                </a:solidFill>
                <a:latin typeface="宋体" panose="02010600030101010101" pitchFamily="2" charset="-122"/>
                <a:ea typeface="宋体" panose="02010600030101010101" pitchFamily="2" charset="-122"/>
              </a:rPr>
              <a:t>监控数据可视化模块</a:t>
            </a:r>
            <a:endParaRPr lang="en-US" altLang="zh-CN" sz="2400" dirty="0">
              <a:solidFill>
                <a:srgbClr val="000000"/>
              </a:solidFill>
              <a:latin typeface="宋体" panose="02010600030101010101" pitchFamily="2" charset="-122"/>
              <a:ea typeface="宋体" panose="02010600030101010101" pitchFamily="2" charset="-122"/>
            </a:endParaRPr>
          </a:p>
          <a:p>
            <a:pPr marL="914400" lvl="1" indent="-457200">
              <a:lnSpc>
                <a:spcPct val="150000"/>
              </a:lnSpc>
              <a:buFont typeface="Wingdings" panose="05000000000000000000" pitchFamily="2" charset="2"/>
              <a:buChar char="l"/>
            </a:pPr>
            <a:r>
              <a:rPr lang="zh-CN" altLang="en-US" sz="24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统一监控服务器</a:t>
            </a:r>
            <a:endParaRPr lang="en-US" altLang="zh-CN" sz="24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pPr lvl="2">
              <a:lnSpc>
                <a:spcPct val="150000"/>
              </a:lnSpc>
            </a:pPr>
            <a:r>
              <a:rPr lang="zh-CN" altLang="en-US" sz="2000" b="1" dirty="0">
                <a:solidFill>
                  <a:srgbClr val="3A3AB9"/>
                </a:solidFill>
                <a:latin typeface="Times New Roman" panose="02020603050405020304" pitchFamily="18" charset="0"/>
                <a:ea typeface="宋体" panose="02010600030101010101" pitchFamily="2" charset="-122"/>
                <a:cs typeface="Times New Roman" panose="02020603050405020304" pitchFamily="18" charset="0"/>
              </a:rPr>
              <a:t>（可以是任何服务器）</a:t>
            </a:r>
            <a:endParaRPr lang="en-US" altLang="zh-CN" sz="2000" b="1" dirty="0">
              <a:solidFill>
                <a:srgbClr val="3A3AB9"/>
              </a:solidFill>
              <a:latin typeface="楷体" panose="02010609060101010101" pitchFamily="49" charset="-122"/>
              <a:ea typeface="楷体" panose="02010609060101010101" pitchFamily="49" charset="-122"/>
              <a:cs typeface="Times New Roman" panose="02020603050405020304" pitchFamily="18" charset="0"/>
            </a:endParaRPr>
          </a:p>
          <a:p>
            <a:pPr marL="1257300" lvl="2" indent="-342900">
              <a:lnSpc>
                <a:spcPct val="150000"/>
              </a:lnSpc>
              <a:buFont typeface="Arial" panose="020B0604020202020204" pitchFamily="34" charset="0"/>
              <a:buChar char="•"/>
            </a:pPr>
            <a:r>
              <a:rPr lang="en-US" altLang="zh-CN" sz="24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Postgres</a:t>
            </a:r>
            <a:r>
              <a:rPr lang="zh-CN" altLang="en-US" sz="24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数据库</a:t>
            </a:r>
            <a:endParaRPr lang="en-US" altLang="zh-CN" sz="24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pPr marL="1257300" lvl="2" indent="-342900">
              <a:lnSpc>
                <a:spcPct val="150000"/>
              </a:lnSpc>
              <a:buFont typeface="Arial" panose="020B0604020202020204" pitchFamily="34" charset="0"/>
              <a:buChar char="•"/>
            </a:pPr>
            <a:r>
              <a:rPr lang="zh-CN" altLang="en-US" sz="24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统一监控网站</a:t>
            </a:r>
            <a:endParaRPr lang="en-US" altLang="zh-CN" sz="2800" b="1" dirty="0">
              <a:latin typeface="Times New Roman" pitchFamily="18" charset="0"/>
              <a:ea typeface="宋体" panose="02010600030101010101" pitchFamily="2" charset="-122"/>
              <a:cs typeface="Times New Roman" pitchFamily="18" charset="0"/>
            </a:endParaRPr>
          </a:p>
          <a:p>
            <a:pPr marL="342900" lvl="2" indent="-342900">
              <a:lnSpc>
                <a:spcPct val="150000"/>
              </a:lnSpc>
              <a:buFont typeface="Wingdings" pitchFamily="2" charset="2"/>
              <a:buChar char="n"/>
            </a:pPr>
            <a:endParaRPr lang="en-US" altLang="zh-CN" sz="2800" b="1" dirty="0">
              <a:latin typeface="Times New Roman" pitchFamily="18" charset="0"/>
              <a:ea typeface="宋体" panose="02010600030101010101" pitchFamily="2" charset="-122"/>
              <a:cs typeface="Times New Roman" pitchFamily="18" charset="0"/>
            </a:endParaRPr>
          </a:p>
        </p:txBody>
      </p:sp>
      <p:pic>
        <p:nvPicPr>
          <p:cNvPr id="5" name="图片 4">
            <a:extLst>
              <a:ext uri="{FF2B5EF4-FFF2-40B4-BE49-F238E27FC236}">
                <a16:creationId xmlns:a16="http://schemas.microsoft.com/office/drawing/2014/main" id="{FA3B1B01-2691-4779-BABD-4641360CBC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86341" y="1398127"/>
            <a:ext cx="5886338" cy="4010197"/>
          </a:xfrm>
          <a:prstGeom prst="rect">
            <a:avLst/>
          </a:prstGeom>
        </p:spPr>
      </p:pic>
      <p:sp>
        <p:nvSpPr>
          <p:cNvPr id="13" name="矩形 12">
            <a:extLst>
              <a:ext uri="{FF2B5EF4-FFF2-40B4-BE49-F238E27FC236}">
                <a16:creationId xmlns:a16="http://schemas.microsoft.com/office/drawing/2014/main" id="{E05A8B4F-92D5-4C4A-AE8D-2558404941B1}"/>
              </a:ext>
            </a:extLst>
          </p:cNvPr>
          <p:cNvSpPr/>
          <p:nvPr/>
        </p:nvSpPr>
        <p:spPr>
          <a:xfrm>
            <a:off x="5986341" y="5541784"/>
            <a:ext cx="5954049" cy="369332"/>
          </a:xfrm>
          <a:prstGeom prst="rect">
            <a:avLst/>
          </a:prstGeom>
        </p:spPr>
        <p:txBody>
          <a:bodyPr wrap="square">
            <a:spAutoFit/>
          </a:bodyPr>
          <a:lstStyle/>
          <a:p>
            <a:pPr algn="ctr"/>
            <a:r>
              <a:rPr lang="en-US" altLang="zh-CN" b="1" dirty="0" err="1">
                <a:solidFill>
                  <a:srgbClr val="000000"/>
                </a:solidFill>
                <a:latin typeface="Times New Roman" panose="02020603050405020304" pitchFamily="18" charset="0"/>
                <a:ea typeface="仿宋" panose="02010609060101010101" pitchFamily="49" charset="-122"/>
              </a:rPr>
              <a:t>21CMA</a:t>
            </a:r>
            <a:r>
              <a:rPr lang="zh-CN" altLang="en-US" b="1" dirty="0">
                <a:solidFill>
                  <a:srgbClr val="000000"/>
                </a:solidFill>
                <a:latin typeface="Times New Roman" panose="02020603050405020304" pitchFamily="18" charset="0"/>
                <a:ea typeface="仿宋" panose="02010609060101010101" pitchFamily="49" charset="-122"/>
              </a:rPr>
              <a:t>分布式存储运维管理系统架构图</a:t>
            </a:r>
            <a:endParaRPr lang="zh-CN" altLang="en-US" dirty="0">
              <a:latin typeface="Times New Roman" panose="02020603050405020304" pitchFamily="18" charset="0"/>
              <a:ea typeface="仿宋" panose="02010609060101010101" pitchFamily="49" charset="-122"/>
            </a:endParaRPr>
          </a:p>
        </p:txBody>
      </p:sp>
    </p:spTree>
    <p:extLst>
      <p:ext uri="{BB962C8B-B14F-4D97-AF65-F5344CB8AC3E}">
        <p14:creationId xmlns:p14="http://schemas.microsoft.com/office/powerpoint/2010/main" val="3339518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6" name="组合 15">
            <a:extLst>
              <a:ext uri="{FF2B5EF4-FFF2-40B4-BE49-F238E27FC236}">
                <a16:creationId xmlns:a16="http://schemas.microsoft.com/office/drawing/2014/main" id="{9452B2F4-E087-4F81-B7D3-49C44A5EC9BA}"/>
              </a:ext>
            </a:extLst>
          </p:cNvPr>
          <p:cNvGrpSpPr/>
          <p:nvPr/>
        </p:nvGrpSpPr>
        <p:grpSpPr>
          <a:xfrm>
            <a:off x="0" y="161931"/>
            <a:ext cx="12118110" cy="619152"/>
            <a:chOff x="0" y="161931"/>
            <a:chExt cx="12118110" cy="619152"/>
          </a:xfrm>
        </p:grpSpPr>
        <p:grpSp>
          <p:nvGrpSpPr>
            <p:cNvPr id="2" name="组合 1"/>
            <p:cNvGrpSpPr/>
            <p:nvPr/>
          </p:nvGrpSpPr>
          <p:grpSpPr>
            <a:xfrm>
              <a:off x="0" y="161931"/>
              <a:ext cx="12118110" cy="619152"/>
              <a:chOff x="0" y="254294"/>
              <a:chExt cx="12118110" cy="619152"/>
            </a:xfrm>
          </p:grpSpPr>
          <p:sp>
            <p:nvSpPr>
              <p:cNvPr id="14" name="五边形 13"/>
              <p:cNvSpPr/>
              <p:nvPr/>
            </p:nvSpPr>
            <p:spPr>
              <a:xfrm>
                <a:off x="0" y="284941"/>
                <a:ext cx="416781" cy="375920"/>
              </a:xfrm>
              <a:prstGeom prst="homePlate">
                <a:avLst/>
              </a:prstGeom>
              <a:solidFill>
                <a:srgbClr val="17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74994"/>
                  </a:solidFill>
                </a:endParaRPr>
              </a:p>
            </p:txBody>
          </p:sp>
          <p:sp>
            <p:nvSpPr>
              <p:cNvPr id="4" name="文本框 3"/>
              <p:cNvSpPr txBox="1"/>
              <p:nvPr/>
            </p:nvSpPr>
            <p:spPr>
              <a:xfrm>
                <a:off x="651979" y="254294"/>
                <a:ext cx="7336989" cy="523220"/>
              </a:xfrm>
              <a:prstGeom prst="rect">
                <a:avLst/>
              </a:prstGeom>
              <a:noFill/>
            </p:spPr>
            <p:txBody>
              <a:bodyPr wrap="square" rtlCol="0">
                <a:spAutoFit/>
              </a:bodyPr>
              <a:lstStyle/>
              <a:p>
                <a:r>
                  <a:rPr lang="en-US" altLang="zh-CN" sz="2800" b="1" spc="600" dirty="0" err="1">
                    <a:latin typeface="黑体" panose="02010609060101010101" pitchFamily="49" charset="-122"/>
                    <a:ea typeface="黑体" panose="02010609060101010101" pitchFamily="49" charset="-122"/>
                  </a:rPr>
                  <a:t>21CMA</a:t>
                </a:r>
                <a:r>
                  <a:rPr lang="zh-CN" altLang="en-US" sz="2800" b="1" spc="600" dirty="0">
                    <a:latin typeface="黑体" panose="02010609060101010101" pitchFamily="49" charset="-122"/>
                    <a:ea typeface="黑体" panose="02010609060101010101" pitchFamily="49" charset="-122"/>
                  </a:rPr>
                  <a:t>存储集群运维管理研究</a:t>
                </a:r>
              </a:p>
            </p:txBody>
          </p:sp>
          <p:cxnSp>
            <p:nvCxnSpPr>
              <p:cNvPr id="6" name="直接连接符 5"/>
              <p:cNvCxnSpPr>
                <a:cxnSpLocks/>
              </p:cNvCxnSpPr>
              <p:nvPr/>
            </p:nvCxnSpPr>
            <p:spPr>
              <a:xfrm>
                <a:off x="10160" y="873446"/>
                <a:ext cx="12107950" cy="0"/>
              </a:xfrm>
              <a:prstGeom prst="line">
                <a:avLst/>
              </a:prstGeom>
              <a:ln w="19050">
                <a:solidFill>
                  <a:srgbClr val="174994"/>
                </a:solidFill>
                <a:prstDash val="dash"/>
              </a:ln>
            </p:spPr>
            <p:style>
              <a:lnRef idx="1">
                <a:schemeClr val="accent1"/>
              </a:lnRef>
              <a:fillRef idx="0">
                <a:schemeClr val="accent1"/>
              </a:fillRef>
              <a:effectRef idx="0">
                <a:schemeClr val="accent1"/>
              </a:effectRef>
              <a:fontRef idx="minor">
                <a:schemeClr val="tx1"/>
              </a:fontRef>
            </p:style>
          </p:cxnSp>
        </p:grpSp>
        <p:pic>
          <p:nvPicPr>
            <p:cNvPr id="63" name="图片 62">
              <a:extLst>
                <a:ext uri="{FF2B5EF4-FFF2-40B4-BE49-F238E27FC236}">
                  <a16:creationId xmlns:a16="http://schemas.microsoft.com/office/drawing/2014/main" id="{3488D3A8-EE59-477B-8E89-8AFAAB75BF5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765508" y="161931"/>
              <a:ext cx="2174882" cy="456069"/>
            </a:xfrm>
            <a:prstGeom prst="rect">
              <a:avLst/>
            </a:prstGeom>
          </p:spPr>
        </p:pic>
      </p:grpSp>
      <p:sp>
        <p:nvSpPr>
          <p:cNvPr id="12" name="矩形 11">
            <a:extLst>
              <a:ext uri="{FF2B5EF4-FFF2-40B4-BE49-F238E27FC236}">
                <a16:creationId xmlns:a16="http://schemas.microsoft.com/office/drawing/2014/main" id="{7262C6E8-E3BF-4873-ADBD-69D1C48572F9}"/>
              </a:ext>
            </a:extLst>
          </p:cNvPr>
          <p:cNvSpPr/>
          <p:nvPr/>
        </p:nvSpPr>
        <p:spPr>
          <a:xfrm>
            <a:off x="651979" y="1080000"/>
            <a:ext cx="8828148" cy="661207"/>
          </a:xfrm>
          <a:prstGeom prst="rect">
            <a:avLst/>
          </a:prstGeom>
        </p:spPr>
        <p:txBody>
          <a:bodyPr wrap="square">
            <a:spAutoFit/>
          </a:bodyPr>
          <a:lstStyle/>
          <a:p>
            <a:pPr marL="342900" lvl="2" indent="-342900">
              <a:lnSpc>
                <a:spcPct val="150000"/>
              </a:lnSpc>
              <a:buFont typeface="Wingdings" pitchFamily="2" charset="2"/>
              <a:buChar char="n"/>
            </a:pPr>
            <a:r>
              <a:rPr lang="zh-CN" altLang="en-US" sz="2800" b="1" dirty="0">
                <a:latin typeface="Times New Roman" pitchFamily="18" charset="0"/>
                <a:ea typeface="宋体" panose="02010600030101010101" pitchFamily="2" charset="-122"/>
                <a:cs typeface="Times New Roman" pitchFamily="18" charset="0"/>
              </a:rPr>
              <a:t>模块部署方案</a:t>
            </a:r>
            <a:endParaRPr lang="en-US" altLang="zh-CN" sz="2800" b="1" dirty="0">
              <a:latin typeface="Times New Roman" pitchFamily="18" charset="0"/>
              <a:ea typeface="宋体" panose="02010600030101010101" pitchFamily="2" charset="-122"/>
              <a:cs typeface="Times New Roman" pitchFamily="18" charset="0"/>
            </a:endParaRPr>
          </a:p>
        </p:txBody>
      </p:sp>
      <p:pic>
        <p:nvPicPr>
          <p:cNvPr id="5" name="图片 4">
            <a:extLst>
              <a:ext uri="{FF2B5EF4-FFF2-40B4-BE49-F238E27FC236}">
                <a16:creationId xmlns:a16="http://schemas.microsoft.com/office/drawing/2014/main" id="{FA3B1B01-2691-4779-BABD-4641360CBC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9899" y="3268580"/>
            <a:ext cx="4619803" cy="3147342"/>
          </a:xfrm>
          <a:prstGeom prst="rect">
            <a:avLst/>
          </a:prstGeom>
        </p:spPr>
      </p:pic>
      <p:sp>
        <p:nvSpPr>
          <p:cNvPr id="3" name="矩形 2">
            <a:extLst>
              <a:ext uri="{FF2B5EF4-FFF2-40B4-BE49-F238E27FC236}">
                <a16:creationId xmlns:a16="http://schemas.microsoft.com/office/drawing/2014/main" id="{C936EE4D-D0CB-42CB-B703-F1181522649C}"/>
              </a:ext>
            </a:extLst>
          </p:cNvPr>
          <p:cNvSpPr/>
          <p:nvPr/>
        </p:nvSpPr>
        <p:spPr>
          <a:xfrm>
            <a:off x="924250" y="1668404"/>
            <a:ext cx="4525833" cy="4454233"/>
          </a:xfrm>
          <a:prstGeom prst="rect">
            <a:avLst/>
          </a:prstGeom>
        </p:spPr>
        <p:txBody>
          <a:bodyPr wrap="square">
            <a:spAutoFit/>
          </a:bodyPr>
          <a:lstStyle/>
          <a:p>
            <a:pPr marL="342900" indent="-342900">
              <a:lnSpc>
                <a:spcPct val="150000"/>
              </a:lnSpc>
              <a:buFont typeface="Wingdings" panose="05000000000000000000" pitchFamily="2" charset="2"/>
              <a:buChar char="l"/>
            </a:pPr>
            <a:r>
              <a:rPr lang="zh-CN" altLang="en-US" sz="2400" b="1" dirty="0">
                <a:latin typeface="Times New Roman" panose="02020603050405020304" pitchFamily="18" charset="0"/>
                <a:ea typeface="宋体" panose="02010600030101010101" pitchFamily="2" charset="-122"/>
                <a:cs typeface="Times New Roman" panose="02020603050405020304" pitchFamily="18" charset="0"/>
              </a:rPr>
              <a:t> 集群监控节点</a:t>
            </a:r>
            <a:endParaRPr lang="en-US" altLang="zh-CN" sz="2400" b="1" dirty="0">
              <a:latin typeface="Times New Roman" panose="02020603050405020304" pitchFamily="18" charset="0"/>
              <a:ea typeface="宋体" panose="02010600030101010101" pitchFamily="2" charset="-122"/>
              <a:cs typeface="Times New Roman" panose="02020603050405020304" pitchFamily="18" charset="0"/>
            </a:endParaRPr>
          </a:p>
          <a:p>
            <a:pPr marL="800100" lvl="1" indent="-342900">
              <a:lnSpc>
                <a:spcPct val="150000"/>
              </a:lnSpc>
              <a:buFont typeface="Arial" panose="020B0604020202020204" pitchFamily="34" charset="0"/>
              <a:buChar char="•"/>
            </a:pP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部署及软硬件管理模块</a:t>
            </a:r>
            <a:endParaRPr lang="en-US" altLang="zh-CN" sz="2400" dirty="0">
              <a:latin typeface="Times New Roman" panose="02020603050405020304" pitchFamily="18" charset="0"/>
              <a:ea typeface="宋体" panose="02010600030101010101" pitchFamily="2" charset="-122"/>
              <a:cs typeface="Times New Roman" panose="02020603050405020304" pitchFamily="18" charset="0"/>
            </a:endParaRPr>
          </a:p>
          <a:p>
            <a:pPr marL="800100" lvl="1" indent="-342900">
              <a:lnSpc>
                <a:spcPct val="150000"/>
              </a:lnSpc>
              <a:buFont typeface="Arial" panose="020B0604020202020204" pitchFamily="34" charset="0"/>
              <a:buChar char="•"/>
            </a:pP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故障恢复模块</a:t>
            </a:r>
            <a:endParaRPr lang="en-US" altLang="zh-CN" sz="2400" dirty="0">
              <a:solidFill>
                <a:srgbClr val="3A3AB9"/>
              </a:solidFill>
              <a:latin typeface="楷体" panose="02010609060101010101" pitchFamily="49" charset="-122"/>
              <a:ea typeface="楷体" panose="02010609060101010101" pitchFamily="49" charset="-122"/>
              <a:cs typeface="Times New Roman" panose="02020603050405020304" pitchFamily="18" charset="0"/>
            </a:endParaRPr>
          </a:p>
          <a:p>
            <a:pPr marL="800100" lvl="1" indent="-342900">
              <a:lnSpc>
                <a:spcPct val="150000"/>
              </a:lnSpc>
              <a:buFont typeface="Arial" panose="020B0604020202020204" pitchFamily="34" charset="0"/>
              <a:buChar char="•"/>
            </a:pPr>
            <a:r>
              <a:rPr lang="zh-CN" altLang="en-US" sz="2400" dirty="0">
                <a:latin typeface="宋体" panose="02010600030101010101" pitchFamily="2" charset="-122"/>
                <a:ea typeface="宋体" panose="02010600030101010101" pitchFamily="2" charset="-122"/>
              </a:rPr>
              <a:t>监控数据可视化模块</a:t>
            </a:r>
            <a:endParaRPr lang="en-US" altLang="zh-CN" sz="2400" dirty="0">
              <a:latin typeface="宋体" panose="02010600030101010101" pitchFamily="2" charset="-122"/>
              <a:ea typeface="宋体" panose="02010600030101010101" pitchFamily="2" charset="-122"/>
            </a:endParaRPr>
          </a:p>
          <a:p>
            <a:pPr marL="457200" indent="-457200">
              <a:lnSpc>
                <a:spcPct val="150000"/>
              </a:lnSpc>
              <a:buFont typeface="Wingdings" panose="05000000000000000000" pitchFamily="2" charset="2"/>
              <a:buChar char="l"/>
            </a:pPr>
            <a:r>
              <a:rPr lang="zh-CN" altLang="en-US" sz="2400" b="1" dirty="0">
                <a:latin typeface="Times New Roman" panose="02020603050405020304" pitchFamily="18" charset="0"/>
                <a:ea typeface="宋体" panose="02010600030101010101" pitchFamily="2" charset="-122"/>
                <a:cs typeface="Times New Roman" panose="02020603050405020304" pitchFamily="18" charset="0"/>
              </a:rPr>
              <a:t>统一监控服务器</a:t>
            </a:r>
            <a:endParaRPr lang="en-US" altLang="zh-CN" sz="2400" b="1" dirty="0">
              <a:latin typeface="Times New Roman" panose="02020603050405020304" pitchFamily="18" charset="0"/>
              <a:ea typeface="宋体" panose="02010600030101010101" pitchFamily="2" charset="-122"/>
              <a:cs typeface="Times New Roman" panose="02020603050405020304" pitchFamily="18" charset="0"/>
            </a:endParaRPr>
          </a:p>
          <a:p>
            <a:pPr lvl="1">
              <a:lnSpc>
                <a:spcPct val="150000"/>
              </a:lnSpc>
            </a:pPr>
            <a:r>
              <a:rPr lang="zh-CN" altLang="en-US" sz="2000" b="1" dirty="0">
                <a:solidFill>
                  <a:srgbClr val="3A3AB9"/>
                </a:solidFill>
                <a:latin typeface="Times New Roman" panose="02020603050405020304" pitchFamily="18" charset="0"/>
                <a:ea typeface="宋体" panose="02010600030101010101" pitchFamily="2" charset="-122"/>
                <a:cs typeface="Times New Roman" panose="02020603050405020304" pitchFamily="18" charset="0"/>
              </a:rPr>
              <a:t>（可以是任何服务器）</a:t>
            </a:r>
            <a:endParaRPr lang="en-US" altLang="zh-CN" sz="2000" b="1" dirty="0">
              <a:solidFill>
                <a:srgbClr val="3A3AB9"/>
              </a:solidFill>
              <a:latin typeface="楷体" panose="02010609060101010101" pitchFamily="49" charset="-122"/>
              <a:ea typeface="楷体" panose="02010609060101010101" pitchFamily="49" charset="-122"/>
              <a:cs typeface="Times New Roman" panose="02020603050405020304" pitchFamily="18" charset="0"/>
            </a:endParaRPr>
          </a:p>
          <a:p>
            <a:pPr marL="800100" lvl="1" indent="-342900">
              <a:lnSpc>
                <a:spcPct val="150000"/>
              </a:lnSpc>
              <a:buFont typeface="Arial" panose="020B0604020202020204" pitchFamily="34" charset="0"/>
              <a:buChar char="•"/>
            </a:pP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Postgres</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数据库</a:t>
            </a:r>
            <a:endParaRPr lang="en-US" altLang="zh-CN" sz="2400" dirty="0">
              <a:latin typeface="Times New Roman" panose="02020603050405020304" pitchFamily="18" charset="0"/>
              <a:ea typeface="宋体" panose="02010600030101010101" pitchFamily="2" charset="-122"/>
              <a:cs typeface="Times New Roman" panose="02020603050405020304" pitchFamily="18" charset="0"/>
            </a:endParaRPr>
          </a:p>
          <a:p>
            <a:pPr marL="800100" lvl="1" indent="-342900">
              <a:lnSpc>
                <a:spcPct val="150000"/>
              </a:lnSpc>
              <a:buFont typeface="Arial" panose="020B0604020202020204" pitchFamily="34" charset="0"/>
              <a:buChar char="•"/>
            </a:pP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统一监控网站</a:t>
            </a:r>
            <a:endParaRPr lang="en-US" altLang="zh-CN" sz="2400" dirty="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8" name="图片 7">
            <a:extLst>
              <a:ext uri="{FF2B5EF4-FFF2-40B4-BE49-F238E27FC236}">
                <a16:creationId xmlns:a16="http://schemas.microsoft.com/office/drawing/2014/main" id="{08BB9D23-4317-4C61-8F82-97C06041B15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89899" y="913459"/>
            <a:ext cx="4525833" cy="2188570"/>
          </a:xfrm>
          <a:prstGeom prst="rect">
            <a:avLst/>
          </a:prstGeom>
        </p:spPr>
      </p:pic>
      <p:sp>
        <p:nvSpPr>
          <p:cNvPr id="13" name="矩形 12">
            <a:extLst>
              <a:ext uri="{FF2B5EF4-FFF2-40B4-BE49-F238E27FC236}">
                <a16:creationId xmlns:a16="http://schemas.microsoft.com/office/drawing/2014/main" id="{E05A8B4F-92D5-4C4A-AE8D-2558404941B1}"/>
              </a:ext>
            </a:extLst>
          </p:cNvPr>
          <p:cNvSpPr/>
          <p:nvPr/>
        </p:nvSpPr>
        <p:spPr>
          <a:xfrm>
            <a:off x="6089899" y="6464407"/>
            <a:ext cx="4619803" cy="369332"/>
          </a:xfrm>
          <a:prstGeom prst="rect">
            <a:avLst/>
          </a:prstGeom>
        </p:spPr>
        <p:txBody>
          <a:bodyPr wrap="square">
            <a:spAutoFit/>
          </a:bodyPr>
          <a:lstStyle/>
          <a:p>
            <a:pPr algn="ctr"/>
            <a:r>
              <a:rPr lang="en-US" altLang="zh-CN" b="1" dirty="0" err="1">
                <a:solidFill>
                  <a:srgbClr val="000000"/>
                </a:solidFill>
                <a:latin typeface="Times New Roman" panose="02020603050405020304" pitchFamily="18" charset="0"/>
                <a:ea typeface="仿宋" panose="02010609060101010101" pitchFamily="49" charset="-122"/>
              </a:rPr>
              <a:t>21CMA</a:t>
            </a:r>
            <a:r>
              <a:rPr lang="zh-CN" altLang="en-US" b="1" dirty="0">
                <a:solidFill>
                  <a:srgbClr val="000000"/>
                </a:solidFill>
                <a:latin typeface="Times New Roman" panose="02020603050405020304" pitchFamily="18" charset="0"/>
                <a:ea typeface="仿宋" panose="02010609060101010101" pitchFamily="49" charset="-122"/>
              </a:rPr>
              <a:t>分布式存储运维管理系统架构图</a:t>
            </a:r>
            <a:endParaRPr lang="zh-CN" altLang="en-US" dirty="0">
              <a:latin typeface="Times New Roman" panose="02020603050405020304" pitchFamily="18" charset="0"/>
              <a:ea typeface="仿宋" panose="02010609060101010101" pitchFamily="49" charset="-122"/>
            </a:endParaRPr>
          </a:p>
        </p:txBody>
      </p:sp>
    </p:spTree>
    <p:extLst>
      <p:ext uri="{BB962C8B-B14F-4D97-AF65-F5344CB8AC3E}">
        <p14:creationId xmlns:p14="http://schemas.microsoft.com/office/powerpoint/2010/main" val="517936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a:extLst>
              <a:ext uri="{FF2B5EF4-FFF2-40B4-BE49-F238E27FC236}">
                <a16:creationId xmlns:a16="http://schemas.microsoft.com/office/drawing/2014/main" id="{9452B2F4-E087-4F81-B7D3-49C44A5EC9BA}"/>
              </a:ext>
            </a:extLst>
          </p:cNvPr>
          <p:cNvGrpSpPr/>
          <p:nvPr/>
        </p:nvGrpSpPr>
        <p:grpSpPr>
          <a:xfrm>
            <a:off x="0" y="161931"/>
            <a:ext cx="12118110" cy="619152"/>
            <a:chOff x="0" y="161931"/>
            <a:chExt cx="12118110" cy="619152"/>
          </a:xfrm>
        </p:grpSpPr>
        <p:grpSp>
          <p:nvGrpSpPr>
            <p:cNvPr id="2" name="组合 1"/>
            <p:cNvGrpSpPr/>
            <p:nvPr/>
          </p:nvGrpSpPr>
          <p:grpSpPr>
            <a:xfrm>
              <a:off x="0" y="161931"/>
              <a:ext cx="12118110" cy="619152"/>
              <a:chOff x="0" y="254294"/>
              <a:chExt cx="12118110" cy="619152"/>
            </a:xfrm>
          </p:grpSpPr>
          <p:sp>
            <p:nvSpPr>
              <p:cNvPr id="14" name="五边形 13"/>
              <p:cNvSpPr/>
              <p:nvPr/>
            </p:nvSpPr>
            <p:spPr>
              <a:xfrm>
                <a:off x="0" y="284941"/>
                <a:ext cx="416781" cy="375920"/>
              </a:xfrm>
              <a:prstGeom prst="homePlate">
                <a:avLst/>
              </a:prstGeom>
              <a:solidFill>
                <a:srgbClr val="17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74994"/>
                  </a:solidFill>
                </a:endParaRPr>
              </a:p>
            </p:txBody>
          </p:sp>
          <p:sp>
            <p:nvSpPr>
              <p:cNvPr id="4" name="文本框 3"/>
              <p:cNvSpPr txBox="1"/>
              <p:nvPr/>
            </p:nvSpPr>
            <p:spPr>
              <a:xfrm>
                <a:off x="651979" y="254294"/>
                <a:ext cx="7336989" cy="523220"/>
              </a:xfrm>
              <a:prstGeom prst="rect">
                <a:avLst/>
              </a:prstGeom>
              <a:noFill/>
            </p:spPr>
            <p:txBody>
              <a:bodyPr wrap="square" rtlCol="0">
                <a:spAutoFit/>
              </a:bodyPr>
              <a:lstStyle/>
              <a:p>
                <a:r>
                  <a:rPr lang="zh-CN" altLang="en-US" sz="2800" b="1" spc="600" dirty="0">
                    <a:latin typeface="黑体" panose="02010609060101010101" pitchFamily="49" charset="-122"/>
                    <a:ea typeface="黑体" panose="02010609060101010101" pitchFamily="49" charset="-122"/>
                  </a:rPr>
                  <a:t>系统设计与实现</a:t>
                </a:r>
              </a:p>
            </p:txBody>
          </p:sp>
          <p:cxnSp>
            <p:nvCxnSpPr>
              <p:cNvPr id="6" name="直接连接符 5"/>
              <p:cNvCxnSpPr>
                <a:cxnSpLocks/>
              </p:cNvCxnSpPr>
              <p:nvPr/>
            </p:nvCxnSpPr>
            <p:spPr>
              <a:xfrm>
                <a:off x="10160" y="873446"/>
                <a:ext cx="12107950" cy="0"/>
              </a:xfrm>
              <a:prstGeom prst="line">
                <a:avLst/>
              </a:prstGeom>
              <a:ln w="19050">
                <a:solidFill>
                  <a:srgbClr val="174994"/>
                </a:solidFill>
                <a:prstDash val="dash"/>
              </a:ln>
            </p:spPr>
            <p:style>
              <a:lnRef idx="1">
                <a:schemeClr val="accent1"/>
              </a:lnRef>
              <a:fillRef idx="0">
                <a:schemeClr val="accent1"/>
              </a:fillRef>
              <a:effectRef idx="0">
                <a:schemeClr val="accent1"/>
              </a:effectRef>
              <a:fontRef idx="minor">
                <a:schemeClr val="tx1"/>
              </a:fontRef>
            </p:style>
          </p:cxnSp>
        </p:grpSp>
        <p:pic>
          <p:nvPicPr>
            <p:cNvPr id="63" name="图片 62">
              <a:extLst>
                <a:ext uri="{FF2B5EF4-FFF2-40B4-BE49-F238E27FC236}">
                  <a16:creationId xmlns:a16="http://schemas.microsoft.com/office/drawing/2014/main" id="{3488D3A8-EE59-477B-8E89-8AFAAB75BF5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765508" y="161931"/>
              <a:ext cx="2174882" cy="456069"/>
            </a:xfrm>
            <a:prstGeom prst="rect">
              <a:avLst/>
            </a:prstGeom>
          </p:spPr>
        </p:pic>
      </p:grpSp>
      <p:pic>
        <p:nvPicPr>
          <p:cNvPr id="9" name="图片 8">
            <a:extLst>
              <a:ext uri="{FF2B5EF4-FFF2-40B4-BE49-F238E27FC236}">
                <a16:creationId xmlns:a16="http://schemas.microsoft.com/office/drawing/2014/main" id="{560D1DEA-1F01-4634-AA44-BC140A1F33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14122" y="848234"/>
            <a:ext cx="6768594" cy="5023566"/>
          </a:xfrm>
          <a:prstGeom prst="rect">
            <a:avLst/>
          </a:prstGeom>
        </p:spPr>
      </p:pic>
      <p:sp>
        <p:nvSpPr>
          <p:cNvPr id="19" name="矩形 18">
            <a:extLst>
              <a:ext uri="{FF2B5EF4-FFF2-40B4-BE49-F238E27FC236}">
                <a16:creationId xmlns:a16="http://schemas.microsoft.com/office/drawing/2014/main" id="{B9F09DA7-2239-424C-B9C3-E825DBBA70EE}"/>
              </a:ext>
            </a:extLst>
          </p:cNvPr>
          <p:cNvSpPr/>
          <p:nvPr/>
        </p:nvSpPr>
        <p:spPr>
          <a:xfrm>
            <a:off x="3145726" y="6076916"/>
            <a:ext cx="7336990" cy="461665"/>
          </a:xfrm>
          <a:prstGeom prst="rect">
            <a:avLst/>
          </a:prstGeom>
        </p:spPr>
        <p:txBody>
          <a:bodyPr wrap="square">
            <a:spAutoFit/>
          </a:bodyPr>
          <a:lstStyle/>
          <a:p>
            <a:pPr algn="ctr"/>
            <a:r>
              <a:rPr lang="zh-CN" altLang="en-US" sz="2400" b="1" dirty="0">
                <a:solidFill>
                  <a:srgbClr val="000000"/>
                </a:solidFill>
                <a:latin typeface="Times New Roman" panose="02020603050405020304" pitchFamily="18" charset="0"/>
                <a:ea typeface="仿宋" panose="02010609060101010101" pitchFamily="49" charset="-122"/>
              </a:rPr>
              <a:t>集群数据库</a:t>
            </a:r>
            <a:r>
              <a:rPr lang="en-US" altLang="zh-CN" sz="2400" b="1" dirty="0">
                <a:solidFill>
                  <a:srgbClr val="000000"/>
                </a:solidFill>
                <a:latin typeface="Times New Roman" panose="02020603050405020304" pitchFamily="18" charset="0"/>
                <a:ea typeface="仿宋" panose="02010609060101010101" pitchFamily="49" charset="-122"/>
              </a:rPr>
              <a:t>E-R</a:t>
            </a:r>
            <a:r>
              <a:rPr lang="zh-CN" altLang="en-US" sz="2400" b="1" dirty="0">
                <a:solidFill>
                  <a:srgbClr val="000000"/>
                </a:solidFill>
                <a:latin typeface="Times New Roman" panose="02020603050405020304" pitchFamily="18" charset="0"/>
                <a:ea typeface="仿宋" panose="02010609060101010101" pitchFamily="49" charset="-122"/>
              </a:rPr>
              <a:t>图</a:t>
            </a:r>
            <a:endParaRPr lang="zh-CN" altLang="en-US" sz="2400" dirty="0">
              <a:latin typeface="Times New Roman" panose="02020603050405020304" pitchFamily="18" charset="0"/>
              <a:ea typeface="仿宋" panose="02010609060101010101" pitchFamily="49" charset="-122"/>
            </a:endParaRPr>
          </a:p>
        </p:txBody>
      </p:sp>
      <p:sp>
        <p:nvSpPr>
          <p:cNvPr id="22" name="矩形: 圆角 21">
            <a:extLst>
              <a:ext uri="{FF2B5EF4-FFF2-40B4-BE49-F238E27FC236}">
                <a16:creationId xmlns:a16="http://schemas.microsoft.com/office/drawing/2014/main" id="{03934542-2322-4FC1-9015-9E9B9F093944}"/>
              </a:ext>
            </a:extLst>
          </p:cNvPr>
          <p:cNvSpPr/>
          <p:nvPr/>
        </p:nvSpPr>
        <p:spPr>
          <a:xfrm>
            <a:off x="5197293" y="2141034"/>
            <a:ext cx="1775527" cy="3868732"/>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a:extLst>
              <a:ext uri="{FF2B5EF4-FFF2-40B4-BE49-F238E27FC236}">
                <a16:creationId xmlns:a16="http://schemas.microsoft.com/office/drawing/2014/main" id="{E4A54BF2-25E0-4315-B4B0-3ED51A44B8AD}"/>
              </a:ext>
            </a:extLst>
          </p:cNvPr>
          <p:cNvSpPr txBox="1"/>
          <p:nvPr/>
        </p:nvSpPr>
        <p:spPr>
          <a:xfrm>
            <a:off x="5197293" y="1740924"/>
            <a:ext cx="2007220" cy="400110"/>
          </a:xfrm>
          <a:prstGeom prst="rect">
            <a:avLst/>
          </a:prstGeom>
          <a:noFill/>
        </p:spPr>
        <p:txBody>
          <a:bodyPr wrap="square" rtlCol="0">
            <a:spAutoFit/>
          </a:bodyPr>
          <a:lstStyle/>
          <a:p>
            <a:r>
              <a:rPr lang="zh-CN" altLang="en-US" sz="2000" b="1" dirty="0">
                <a:solidFill>
                  <a:srgbClr val="C00000"/>
                </a:solidFill>
                <a:latin typeface="宋体" panose="02010600030101010101" pitchFamily="2" charset="-122"/>
                <a:ea typeface="宋体" panose="02010600030101010101" pitchFamily="2" charset="-122"/>
              </a:rPr>
              <a:t>集群中的硬件</a:t>
            </a:r>
          </a:p>
        </p:txBody>
      </p:sp>
      <p:sp>
        <p:nvSpPr>
          <p:cNvPr id="27" name="矩形: 圆角 26">
            <a:extLst>
              <a:ext uri="{FF2B5EF4-FFF2-40B4-BE49-F238E27FC236}">
                <a16:creationId xmlns:a16="http://schemas.microsoft.com/office/drawing/2014/main" id="{692E144E-8314-4D2F-A91A-EBE6D4DD5F92}"/>
              </a:ext>
            </a:extLst>
          </p:cNvPr>
          <p:cNvSpPr/>
          <p:nvPr/>
        </p:nvSpPr>
        <p:spPr>
          <a:xfrm>
            <a:off x="7369100" y="916322"/>
            <a:ext cx="3588421" cy="2512659"/>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29" name="文本框 28">
            <a:extLst>
              <a:ext uri="{FF2B5EF4-FFF2-40B4-BE49-F238E27FC236}">
                <a16:creationId xmlns:a16="http://schemas.microsoft.com/office/drawing/2014/main" id="{9FA9BECE-2F4F-4AA9-B5DC-A4647BB01A3C}"/>
              </a:ext>
            </a:extLst>
          </p:cNvPr>
          <p:cNvSpPr txBox="1"/>
          <p:nvPr/>
        </p:nvSpPr>
        <p:spPr>
          <a:xfrm>
            <a:off x="10987710" y="1916293"/>
            <a:ext cx="1397169" cy="707886"/>
          </a:xfrm>
          <a:prstGeom prst="rect">
            <a:avLst/>
          </a:prstGeom>
          <a:noFill/>
        </p:spPr>
        <p:txBody>
          <a:bodyPr wrap="square" rtlCol="0">
            <a:spAutoFit/>
          </a:bodyPr>
          <a:lstStyle/>
          <a:p>
            <a:r>
              <a:rPr lang="zh-CN" altLang="en-US" sz="2000" b="1" dirty="0">
                <a:solidFill>
                  <a:srgbClr val="FFC000"/>
                </a:solidFill>
                <a:latin typeface="宋体" panose="02010600030101010101" pitchFamily="2" charset="-122"/>
                <a:ea typeface="宋体" panose="02010600030101010101" pitchFamily="2" charset="-122"/>
              </a:rPr>
              <a:t>文件系统及其组件</a:t>
            </a:r>
          </a:p>
        </p:txBody>
      </p:sp>
      <p:sp>
        <p:nvSpPr>
          <p:cNvPr id="30" name="矩形: 圆角 29">
            <a:extLst>
              <a:ext uri="{FF2B5EF4-FFF2-40B4-BE49-F238E27FC236}">
                <a16:creationId xmlns:a16="http://schemas.microsoft.com/office/drawing/2014/main" id="{E0A8C605-F752-4389-943B-510D4DD65CEF}"/>
              </a:ext>
            </a:extLst>
          </p:cNvPr>
          <p:cNvSpPr/>
          <p:nvPr/>
        </p:nvSpPr>
        <p:spPr>
          <a:xfrm>
            <a:off x="3714122" y="895611"/>
            <a:ext cx="1368688" cy="4802653"/>
          </a:xfrm>
          <a:prstGeom prst="roundRect">
            <a:avLst/>
          </a:prstGeom>
          <a:noFill/>
          <a:ln w="19050">
            <a:solidFill>
              <a:srgbClr val="1749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74995"/>
              </a:solidFill>
            </a:endParaRPr>
          </a:p>
        </p:txBody>
      </p:sp>
      <p:sp>
        <p:nvSpPr>
          <p:cNvPr id="31" name="文本框 30">
            <a:extLst>
              <a:ext uri="{FF2B5EF4-FFF2-40B4-BE49-F238E27FC236}">
                <a16:creationId xmlns:a16="http://schemas.microsoft.com/office/drawing/2014/main" id="{6B3F6A4D-B392-4715-87B6-1243127D6374}"/>
              </a:ext>
            </a:extLst>
          </p:cNvPr>
          <p:cNvSpPr txBox="1"/>
          <p:nvPr/>
        </p:nvSpPr>
        <p:spPr>
          <a:xfrm>
            <a:off x="3714122" y="5809231"/>
            <a:ext cx="1308370" cy="707886"/>
          </a:xfrm>
          <a:prstGeom prst="rect">
            <a:avLst/>
          </a:prstGeom>
          <a:noFill/>
        </p:spPr>
        <p:txBody>
          <a:bodyPr wrap="square" rtlCol="0">
            <a:spAutoFit/>
          </a:bodyPr>
          <a:lstStyle/>
          <a:p>
            <a:r>
              <a:rPr lang="zh-CN" altLang="en-US" sz="2000" b="1" dirty="0">
                <a:solidFill>
                  <a:srgbClr val="174995"/>
                </a:solidFill>
                <a:latin typeface="宋体" panose="02010600030101010101" pitchFamily="2" charset="-122"/>
                <a:ea typeface="宋体" panose="02010600030101010101" pitchFamily="2" charset="-122"/>
              </a:rPr>
              <a:t>  集群</a:t>
            </a:r>
            <a:endParaRPr lang="en-US" altLang="zh-CN" sz="2000" b="1" dirty="0">
              <a:solidFill>
                <a:srgbClr val="174995"/>
              </a:solidFill>
              <a:latin typeface="宋体" panose="02010600030101010101" pitchFamily="2" charset="-122"/>
              <a:ea typeface="宋体" panose="02010600030101010101" pitchFamily="2" charset="-122"/>
            </a:endParaRPr>
          </a:p>
          <a:p>
            <a:r>
              <a:rPr lang="zh-CN" altLang="en-US" sz="2000" b="1" dirty="0">
                <a:solidFill>
                  <a:srgbClr val="174995"/>
                </a:solidFill>
                <a:latin typeface="宋体" panose="02010600030101010101" pitchFamily="2" charset="-122"/>
                <a:ea typeface="宋体" panose="02010600030101010101" pitchFamily="2" charset="-122"/>
              </a:rPr>
              <a:t>存储资源</a:t>
            </a:r>
          </a:p>
        </p:txBody>
      </p:sp>
      <p:sp>
        <p:nvSpPr>
          <p:cNvPr id="17" name="矩形: 圆角 16">
            <a:extLst>
              <a:ext uri="{FF2B5EF4-FFF2-40B4-BE49-F238E27FC236}">
                <a16:creationId xmlns:a16="http://schemas.microsoft.com/office/drawing/2014/main" id="{CA1348E0-5089-423F-8DA7-FC5DE22F0ABC}"/>
              </a:ext>
            </a:extLst>
          </p:cNvPr>
          <p:cNvSpPr/>
          <p:nvPr/>
        </p:nvSpPr>
        <p:spPr>
          <a:xfrm>
            <a:off x="7098419" y="4321671"/>
            <a:ext cx="1526673" cy="1268355"/>
          </a:xfrm>
          <a:prstGeom prst="round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3" name="矩形 2">
            <a:extLst>
              <a:ext uri="{FF2B5EF4-FFF2-40B4-BE49-F238E27FC236}">
                <a16:creationId xmlns:a16="http://schemas.microsoft.com/office/drawing/2014/main" id="{1DDA5651-292B-4797-8CBC-B73DF45105A0}"/>
              </a:ext>
            </a:extLst>
          </p:cNvPr>
          <p:cNvSpPr/>
          <p:nvPr/>
        </p:nvSpPr>
        <p:spPr>
          <a:xfrm>
            <a:off x="8675969" y="4771182"/>
            <a:ext cx="2249334" cy="400110"/>
          </a:xfrm>
          <a:prstGeom prst="rect">
            <a:avLst/>
          </a:prstGeom>
        </p:spPr>
        <p:txBody>
          <a:bodyPr wrap="none">
            <a:spAutoFit/>
          </a:bodyPr>
          <a:lstStyle/>
          <a:p>
            <a:r>
              <a:rPr lang="zh-CN" altLang="en-US" sz="2000" b="1" dirty="0">
                <a:solidFill>
                  <a:srgbClr val="00B050"/>
                </a:solidFill>
                <a:latin typeface="宋体" panose="02010600030101010101" pitchFamily="2" charset="-122"/>
                <a:ea typeface="宋体" panose="02010600030101010101" pitchFamily="2" charset="-122"/>
              </a:rPr>
              <a:t>硬件与软件的关联</a:t>
            </a:r>
          </a:p>
        </p:txBody>
      </p:sp>
      <p:sp>
        <p:nvSpPr>
          <p:cNvPr id="21" name="矩形 20">
            <a:extLst>
              <a:ext uri="{FF2B5EF4-FFF2-40B4-BE49-F238E27FC236}">
                <a16:creationId xmlns:a16="http://schemas.microsoft.com/office/drawing/2014/main" id="{546FC103-5C68-4AE7-975F-308CA3C2755A}"/>
              </a:ext>
            </a:extLst>
          </p:cNvPr>
          <p:cNvSpPr/>
          <p:nvPr/>
        </p:nvSpPr>
        <p:spPr>
          <a:xfrm>
            <a:off x="651979" y="1080000"/>
            <a:ext cx="8828148" cy="4273286"/>
          </a:xfrm>
          <a:prstGeom prst="rect">
            <a:avLst/>
          </a:prstGeom>
        </p:spPr>
        <p:txBody>
          <a:bodyPr wrap="square">
            <a:spAutoFit/>
          </a:bodyPr>
          <a:lstStyle/>
          <a:p>
            <a:pPr marL="342900" lvl="2" indent="-342900">
              <a:lnSpc>
                <a:spcPct val="150000"/>
              </a:lnSpc>
              <a:buFont typeface="Wingdings" pitchFamily="2" charset="2"/>
              <a:buChar char="n"/>
            </a:pPr>
            <a:r>
              <a:rPr lang="zh-CN" altLang="en-US" sz="2800" b="1" dirty="0">
                <a:latin typeface="Times New Roman" pitchFamily="18" charset="0"/>
                <a:ea typeface="宋体" panose="02010600030101010101" pitchFamily="2" charset="-122"/>
                <a:cs typeface="Times New Roman" pitchFamily="18" charset="0"/>
              </a:rPr>
              <a:t>数据库设计</a:t>
            </a:r>
            <a:endParaRPr lang="en-US" altLang="zh-CN" sz="2800" b="1" dirty="0">
              <a:latin typeface="Times New Roman" pitchFamily="18" charset="0"/>
              <a:ea typeface="宋体" panose="02010600030101010101" pitchFamily="2" charset="-122"/>
              <a:cs typeface="Times New Roman" pitchFamily="18" charset="0"/>
            </a:endParaRPr>
          </a:p>
          <a:p>
            <a:pPr marL="800100" lvl="3" indent="-342900">
              <a:lnSpc>
                <a:spcPct val="150000"/>
              </a:lnSpc>
              <a:buFont typeface="Arial" panose="020B0604020202020204" pitchFamily="34" charset="0"/>
              <a:buChar char="•"/>
            </a:pPr>
            <a:r>
              <a:rPr lang="zh-CN" altLang="en-US" sz="2400" dirty="0">
                <a:latin typeface="Times New Roman" pitchFamily="18" charset="0"/>
                <a:ea typeface="宋体" panose="02010600030101010101" pitchFamily="2" charset="-122"/>
                <a:cs typeface="Times New Roman" pitchFamily="18" charset="0"/>
              </a:rPr>
              <a:t>集群硬件管理</a:t>
            </a:r>
            <a:endParaRPr lang="en-US" altLang="zh-CN" sz="2400" dirty="0">
              <a:latin typeface="Times New Roman" pitchFamily="18" charset="0"/>
              <a:ea typeface="宋体" panose="02010600030101010101" pitchFamily="2" charset="-122"/>
              <a:cs typeface="Times New Roman" pitchFamily="18" charset="0"/>
            </a:endParaRPr>
          </a:p>
          <a:p>
            <a:pPr marL="1257300" lvl="4" indent="-342900">
              <a:lnSpc>
                <a:spcPct val="125000"/>
              </a:lnSpc>
              <a:buFont typeface="Arial" panose="020B0604020202020204" pitchFamily="34" charset="0"/>
              <a:buChar char="•"/>
            </a:pPr>
            <a:r>
              <a:rPr lang="zh-CN" altLang="en-US" sz="2400" dirty="0">
                <a:latin typeface="Times New Roman" pitchFamily="18" charset="0"/>
                <a:ea typeface="宋体" panose="02010600030101010101" pitchFamily="2" charset="-122"/>
                <a:cs typeface="Times New Roman" pitchFamily="18" charset="0"/>
              </a:rPr>
              <a:t>磁盘</a:t>
            </a:r>
            <a:endParaRPr lang="en-US" altLang="zh-CN" sz="2400" dirty="0">
              <a:latin typeface="Times New Roman" pitchFamily="18" charset="0"/>
              <a:ea typeface="宋体" panose="02010600030101010101" pitchFamily="2" charset="-122"/>
              <a:cs typeface="Times New Roman" pitchFamily="18" charset="0"/>
            </a:endParaRPr>
          </a:p>
          <a:p>
            <a:pPr marL="1257300" lvl="4" indent="-342900">
              <a:lnSpc>
                <a:spcPct val="125000"/>
              </a:lnSpc>
              <a:buFont typeface="Arial" panose="020B0604020202020204" pitchFamily="34" charset="0"/>
              <a:buChar char="•"/>
            </a:pPr>
            <a:r>
              <a:rPr lang="zh-CN" altLang="en-US" sz="2400" dirty="0">
                <a:latin typeface="Times New Roman" pitchFamily="18" charset="0"/>
                <a:ea typeface="宋体" panose="02010600030101010101" pitchFamily="2" charset="-122"/>
                <a:cs typeface="Times New Roman" pitchFamily="18" charset="0"/>
              </a:rPr>
              <a:t>节点</a:t>
            </a:r>
            <a:endParaRPr lang="en-US" altLang="zh-CN" sz="2400" dirty="0">
              <a:latin typeface="Times New Roman" pitchFamily="18" charset="0"/>
              <a:ea typeface="宋体" panose="02010600030101010101" pitchFamily="2" charset="-122"/>
              <a:cs typeface="Times New Roman" pitchFamily="18" charset="0"/>
            </a:endParaRPr>
          </a:p>
          <a:p>
            <a:pPr marL="1257300" lvl="4" indent="-342900">
              <a:lnSpc>
                <a:spcPct val="125000"/>
              </a:lnSpc>
              <a:buFont typeface="Arial" panose="020B0604020202020204" pitchFamily="34" charset="0"/>
              <a:buChar char="•"/>
            </a:pPr>
            <a:r>
              <a:rPr lang="en-US" altLang="zh-CN" sz="2400" dirty="0">
                <a:latin typeface="Times New Roman" pitchFamily="18" charset="0"/>
                <a:ea typeface="宋体" panose="02010600030101010101" pitchFamily="2" charset="-122"/>
                <a:cs typeface="Times New Roman" pitchFamily="18" charset="0"/>
              </a:rPr>
              <a:t>…</a:t>
            </a:r>
          </a:p>
          <a:p>
            <a:pPr marL="800100" lvl="3" indent="-342900">
              <a:lnSpc>
                <a:spcPct val="150000"/>
              </a:lnSpc>
              <a:buFont typeface="Arial" panose="020B0604020202020204" pitchFamily="34" charset="0"/>
              <a:buChar char="•"/>
            </a:pPr>
            <a:r>
              <a:rPr lang="zh-CN" altLang="en-US" sz="2400" dirty="0">
                <a:latin typeface="Times New Roman" pitchFamily="18" charset="0"/>
                <a:ea typeface="宋体" panose="02010600030101010101" pitchFamily="2" charset="-122"/>
                <a:cs typeface="Times New Roman" pitchFamily="18" charset="0"/>
              </a:rPr>
              <a:t>集群软件管理</a:t>
            </a:r>
            <a:endParaRPr lang="en-US" altLang="zh-CN" sz="2400" dirty="0">
              <a:latin typeface="Times New Roman" pitchFamily="18" charset="0"/>
              <a:ea typeface="宋体" panose="02010600030101010101" pitchFamily="2" charset="-122"/>
              <a:cs typeface="Times New Roman" pitchFamily="18" charset="0"/>
            </a:endParaRPr>
          </a:p>
          <a:p>
            <a:pPr marL="800100" lvl="3" indent="-342900">
              <a:lnSpc>
                <a:spcPct val="150000"/>
              </a:lnSpc>
              <a:buFont typeface="Arial" panose="020B0604020202020204" pitchFamily="34" charset="0"/>
              <a:buChar char="•"/>
            </a:pPr>
            <a:r>
              <a:rPr lang="zh-CN" altLang="en-US" sz="2400" dirty="0">
                <a:latin typeface="Times New Roman" pitchFamily="18" charset="0"/>
                <a:ea typeface="宋体" panose="02010600030101010101" pitchFamily="2" charset="-122"/>
                <a:cs typeface="Times New Roman" pitchFamily="18" charset="0"/>
              </a:rPr>
              <a:t>存储资源管理</a:t>
            </a:r>
            <a:endParaRPr lang="en-US" altLang="zh-CN" sz="2400" dirty="0">
              <a:latin typeface="Times New Roman" pitchFamily="18" charset="0"/>
              <a:ea typeface="宋体" panose="02010600030101010101" pitchFamily="2" charset="-122"/>
              <a:cs typeface="Times New Roman" pitchFamily="18" charset="0"/>
            </a:endParaRPr>
          </a:p>
          <a:p>
            <a:pPr marL="800100" lvl="3" indent="-342900">
              <a:lnSpc>
                <a:spcPct val="150000"/>
              </a:lnSpc>
              <a:buFont typeface="Arial" panose="020B0604020202020204" pitchFamily="34" charset="0"/>
              <a:buChar char="•"/>
            </a:pPr>
            <a:r>
              <a:rPr lang="zh-CN" altLang="en-US" sz="2400" dirty="0">
                <a:latin typeface="Times New Roman" pitchFamily="18" charset="0"/>
                <a:ea typeface="宋体" panose="02010600030101010101" pitchFamily="2" charset="-122"/>
                <a:cs typeface="Times New Roman" pitchFamily="18" charset="0"/>
              </a:rPr>
              <a:t>关联</a:t>
            </a:r>
          </a:p>
        </p:txBody>
      </p:sp>
    </p:spTree>
    <p:extLst>
      <p:ext uri="{BB962C8B-B14F-4D97-AF65-F5344CB8AC3E}">
        <p14:creationId xmlns:p14="http://schemas.microsoft.com/office/powerpoint/2010/main" val="2650599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a:extLst>
              <a:ext uri="{FF2B5EF4-FFF2-40B4-BE49-F238E27FC236}">
                <a16:creationId xmlns:a16="http://schemas.microsoft.com/office/drawing/2014/main" id="{9452B2F4-E087-4F81-B7D3-49C44A5EC9BA}"/>
              </a:ext>
            </a:extLst>
          </p:cNvPr>
          <p:cNvGrpSpPr/>
          <p:nvPr/>
        </p:nvGrpSpPr>
        <p:grpSpPr>
          <a:xfrm>
            <a:off x="0" y="161931"/>
            <a:ext cx="12118110" cy="619152"/>
            <a:chOff x="0" y="161931"/>
            <a:chExt cx="12118110" cy="619152"/>
          </a:xfrm>
        </p:grpSpPr>
        <p:grpSp>
          <p:nvGrpSpPr>
            <p:cNvPr id="2" name="组合 1"/>
            <p:cNvGrpSpPr/>
            <p:nvPr/>
          </p:nvGrpSpPr>
          <p:grpSpPr>
            <a:xfrm>
              <a:off x="0" y="161931"/>
              <a:ext cx="12118110" cy="619152"/>
              <a:chOff x="0" y="254294"/>
              <a:chExt cx="12118110" cy="619152"/>
            </a:xfrm>
          </p:grpSpPr>
          <p:sp>
            <p:nvSpPr>
              <p:cNvPr id="14" name="五边形 13"/>
              <p:cNvSpPr/>
              <p:nvPr/>
            </p:nvSpPr>
            <p:spPr>
              <a:xfrm>
                <a:off x="0" y="284941"/>
                <a:ext cx="416781" cy="375920"/>
              </a:xfrm>
              <a:prstGeom prst="homePlate">
                <a:avLst/>
              </a:prstGeom>
              <a:solidFill>
                <a:srgbClr val="17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74994"/>
                  </a:solidFill>
                </a:endParaRPr>
              </a:p>
            </p:txBody>
          </p:sp>
          <p:sp>
            <p:nvSpPr>
              <p:cNvPr id="4" name="文本框 3"/>
              <p:cNvSpPr txBox="1"/>
              <p:nvPr/>
            </p:nvSpPr>
            <p:spPr>
              <a:xfrm>
                <a:off x="651979" y="254294"/>
                <a:ext cx="7336989" cy="523220"/>
              </a:xfrm>
              <a:prstGeom prst="rect">
                <a:avLst/>
              </a:prstGeom>
              <a:noFill/>
            </p:spPr>
            <p:txBody>
              <a:bodyPr wrap="square" rtlCol="0">
                <a:spAutoFit/>
              </a:bodyPr>
              <a:lstStyle/>
              <a:p>
                <a:r>
                  <a:rPr lang="zh-CN" altLang="en-US" sz="2800" b="1" spc="600" dirty="0">
                    <a:latin typeface="黑体" panose="02010609060101010101" pitchFamily="49" charset="-122"/>
                    <a:ea typeface="黑体" panose="02010609060101010101" pitchFamily="49" charset="-122"/>
                  </a:rPr>
                  <a:t>系统设计与实现</a:t>
                </a:r>
              </a:p>
            </p:txBody>
          </p:sp>
          <p:cxnSp>
            <p:nvCxnSpPr>
              <p:cNvPr id="6" name="直接连接符 5"/>
              <p:cNvCxnSpPr>
                <a:cxnSpLocks/>
              </p:cNvCxnSpPr>
              <p:nvPr/>
            </p:nvCxnSpPr>
            <p:spPr>
              <a:xfrm>
                <a:off x="10160" y="873446"/>
                <a:ext cx="12107950" cy="0"/>
              </a:xfrm>
              <a:prstGeom prst="line">
                <a:avLst/>
              </a:prstGeom>
              <a:ln w="19050">
                <a:solidFill>
                  <a:srgbClr val="174994"/>
                </a:solidFill>
                <a:prstDash val="dash"/>
              </a:ln>
            </p:spPr>
            <p:style>
              <a:lnRef idx="1">
                <a:schemeClr val="accent1"/>
              </a:lnRef>
              <a:fillRef idx="0">
                <a:schemeClr val="accent1"/>
              </a:fillRef>
              <a:effectRef idx="0">
                <a:schemeClr val="accent1"/>
              </a:effectRef>
              <a:fontRef idx="minor">
                <a:schemeClr val="tx1"/>
              </a:fontRef>
            </p:style>
          </p:cxnSp>
        </p:grpSp>
        <p:pic>
          <p:nvPicPr>
            <p:cNvPr id="63" name="图片 62">
              <a:extLst>
                <a:ext uri="{FF2B5EF4-FFF2-40B4-BE49-F238E27FC236}">
                  <a16:creationId xmlns:a16="http://schemas.microsoft.com/office/drawing/2014/main" id="{3488D3A8-EE59-477B-8E89-8AFAAB75BF5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765508" y="161931"/>
              <a:ext cx="2174882" cy="456069"/>
            </a:xfrm>
            <a:prstGeom prst="rect">
              <a:avLst/>
            </a:prstGeom>
          </p:spPr>
        </p:pic>
      </p:grpSp>
      <p:sp>
        <p:nvSpPr>
          <p:cNvPr id="12" name="矩形 11">
            <a:extLst>
              <a:ext uri="{FF2B5EF4-FFF2-40B4-BE49-F238E27FC236}">
                <a16:creationId xmlns:a16="http://schemas.microsoft.com/office/drawing/2014/main" id="{7262C6E8-E3BF-4873-ADBD-69D1C48572F9}"/>
              </a:ext>
            </a:extLst>
          </p:cNvPr>
          <p:cNvSpPr/>
          <p:nvPr/>
        </p:nvSpPr>
        <p:spPr>
          <a:xfrm>
            <a:off x="651977" y="1091768"/>
            <a:ext cx="8828148" cy="661207"/>
          </a:xfrm>
          <a:prstGeom prst="rect">
            <a:avLst/>
          </a:prstGeom>
        </p:spPr>
        <p:txBody>
          <a:bodyPr wrap="square">
            <a:spAutoFit/>
          </a:bodyPr>
          <a:lstStyle/>
          <a:p>
            <a:pPr marL="342900" lvl="2" indent="-342900">
              <a:lnSpc>
                <a:spcPct val="150000"/>
              </a:lnSpc>
              <a:buFont typeface="Wingdings" pitchFamily="2" charset="2"/>
              <a:buChar char="n"/>
            </a:pPr>
            <a:r>
              <a:rPr lang="zh-CN" altLang="en-US" sz="2800" b="1" dirty="0">
                <a:latin typeface="Times New Roman" pitchFamily="18" charset="0"/>
                <a:ea typeface="宋体" panose="02010600030101010101" pitchFamily="2" charset="-122"/>
                <a:cs typeface="Times New Roman" pitchFamily="18" charset="0"/>
              </a:rPr>
              <a:t>集群部署及软硬件管理模块</a:t>
            </a:r>
            <a:endParaRPr lang="en-US" altLang="zh-CN" sz="2800" b="1" dirty="0">
              <a:latin typeface="Times New Roman" pitchFamily="18" charset="0"/>
              <a:ea typeface="宋体" panose="02010600030101010101" pitchFamily="2" charset="-122"/>
              <a:cs typeface="Times New Roman" pitchFamily="18" charset="0"/>
            </a:endParaRPr>
          </a:p>
        </p:txBody>
      </p:sp>
      <p:pic>
        <p:nvPicPr>
          <p:cNvPr id="11" name="图片 10">
            <a:extLst>
              <a:ext uri="{FF2B5EF4-FFF2-40B4-BE49-F238E27FC236}">
                <a16:creationId xmlns:a16="http://schemas.microsoft.com/office/drawing/2014/main" id="{9905D231-11A0-4044-BED3-B83FF0721E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5421" y="1961228"/>
            <a:ext cx="3701326" cy="3805004"/>
          </a:xfrm>
          <a:prstGeom prst="rect">
            <a:avLst/>
          </a:prstGeom>
        </p:spPr>
      </p:pic>
      <p:sp>
        <p:nvSpPr>
          <p:cNvPr id="3" name="矩形 2">
            <a:extLst>
              <a:ext uri="{FF2B5EF4-FFF2-40B4-BE49-F238E27FC236}">
                <a16:creationId xmlns:a16="http://schemas.microsoft.com/office/drawing/2014/main" id="{D3B0FB86-C00C-4CC8-A6DC-2240A9B56DD6}"/>
              </a:ext>
            </a:extLst>
          </p:cNvPr>
          <p:cNvSpPr/>
          <p:nvPr/>
        </p:nvSpPr>
        <p:spPr>
          <a:xfrm>
            <a:off x="651977" y="5836319"/>
            <a:ext cx="4966805" cy="369332"/>
          </a:xfrm>
          <a:prstGeom prst="rect">
            <a:avLst/>
          </a:prstGeom>
        </p:spPr>
        <p:txBody>
          <a:bodyPr wrap="square">
            <a:spAutoFit/>
          </a:bodyPr>
          <a:lstStyle/>
          <a:p>
            <a:pPr algn="ctr">
              <a:defRPr/>
            </a:pPr>
            <a:r>
              <a:rPr lang="zh-CN" altLang="en-US" b="1" dirty="0">
                <a:solidFill>
                  <a:prstClr val="black"/>
                </a:solidFill>
                <a:latin typeface="仿宋" panose="02010609060101010101" pitchFamily="49" charset="-122"/>
                <a:ea typeface="仿宋" panose="02010609060101010101" pitchFamily="49" charset="-122"/>
                <a:cs typeface="Times New Roman" panose="02020603050405020304" pitchFamily="18" charset="0"/>
              </a:rPr>
              <a:t>自动化部署流程步骤</a:t>
            </a:r>
          </a:p>
        </p:txBody>
      </p:sp>
      <p:pic>
        <p:nvPicPr>
          <p:cNvPr id="7" name="图片 6">
            <a:extLst>
              <a:ext uri="{FF2B5EF4-FFF2-40B4-BE49-F238E27FC236}">
                <a16:creationId xmlns:a16="http://schemas.microsoft.com/office/drawing/2014/main" id="{F1F157F2-95B8-4D2B-A27A-A92B4E5DCF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18782" y="2288079"/>
            <a:ext cx="5798635" cy="3285114"/>
          </a:xfrm>
          <a:prstGeom prst="rect">
            <a:avLst/>
          </a:prstGeom>
        </p:spPr>
      </p:pic>
      <p:sp>
        <p:nvSpPr>
          <p:cNvPr id="17" name="矩形 16">
            <a:extLst>
              <a:ext uri="{FF2B5EF4-FFF2-40B4-BE49-F238E27FC236}">
                <a16:creationId xmlns:a16="http://schemas.microsoft.com/office/drawing/2014/main" id="{EFB365C0-EA9F-4C05-9EB0-DFC0460D8759}"/>
              </a:ext>
            </a:extLst>
          </p:cNvPr>
          <p:cNvSpPr/>
          <p:nvPr/>
        </p:nvSpPr>
        <p:spPr>
          <a:xfrm>
            <a:off x="6064135" y="5693865"/>
            <a:ext cx="4966805" cy="369332"/>
          </a:xfrm>
          <a:prstGeom prst="rect">
            <a:avLst/>
          </a:prstGeom>
        </p:spPr>
        <p:txBody>
          <a:bodyPr wrap="square">
            <a:spAutoFit/>
          </a:bodyPr>
          <a:lstStyle/>
          <a:p>
            <a:pPr algn="ctr">
              <a:defRPr/>
            </a:pPr>
            <a:r>
              <a:rPr lang="zh-CN" altLang="en-US" b="1" dirty="0">
                <a:solidFill>
                  <a:prstClr val="black"/>
                </a:solidFill>
                <a:latin typeface="仿宋" panose="02010609060101010101" pitchFamily="49" charset="-122"/>
                <a:ea typeface="仿宋" panose="02010609060101010101" pitchFamily="49" charset="-122"/>
                <a:cs typeface="Times New Roman" panose="02020603050405020304" pitchFamily="18" charset="0"/>
              </a:rPr>
              <a:t>控制远程节点示意图</a:t>
            </a:r>
          </a:p>
        </p:txBody>
      </p:sp>
    </p:spTree>
    <p:extLst>
      <p:ext uri="{BB962C8B-B14F-4D97-AF65-F5344CB8AC3E}">
        <p14:creationId xmlns:p14="http://schemas.microsoft.com/office/powerpoint/2010/main" val="35508859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a:extLst>
              <a:ext uri="{FF2B5EF4-FFF2-40B4-BE49-F238E27FC236}">
                <a16:creationId xmlns:a16="http://schemas.microsoft.com/office/drawing/2014/main" id="{9452B2F4-E087-4F81-B7D3-49C44A5EC9BA}"/>
              </a:ext>
            </a:extLst>
          </p:cNvPr>
          <p:cNvGrpSpPr/>
          <p:nvPr/>
        </p:nvGrpSpPr>
        <p:grpSpPr>
          <a:xfrm>
            <a:off x="0" y="161931"/>
            <a:ext cx="12118110" cy="619152"/>
            <a:chOff x="0" y="161931"/>
            <a:chExt cx="12118110" cy="619152"/>
          </a:xfrm>
        </p:grpSpPr>
        <p:grpSp>
          <p:nvGrpSpPr>
            <p:cNvPr id="2" name="组合 1"/>
            <p:cNvGrpSpPr/>
            <p:nvPr/>
          </p:nvGrpSpPr>
          <p:grpSpPr>
            <a:xfrm>
              <a:off x="0" y="161931"/>
              <a:ext cx="12118110" cy="619152"/>
              <a:chOff x="0" y="254294"/>
              <a:chExt cx="12118110" cy="619152"/>
            </a:xfrm>
          </p:grpSpPr>
          <p:sp>
            <p:nvSpPr>
              <p:cNvPr id="14" name="五边形 13"/>
              <p:cNvSpPr/>
              <p:nvPr/>
            </p:nvSpPr>
            <p:spPr>
              <a:xfrm>
                <a:off x="0" y="284941"/>
                <a:ext cx="416781" cy="375920"/>
              </a:xfrm>
              <a:prstGeom prst="homePlate">
                <a:avLst/>
              </a:prstGeom>
              <a:solidFill>
                <a:srgbClr val="17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74994"/>
                  </a:solidFill>
                </a:endParaRPr>
              </a:p>
            </p:txBody>
          </p:sp>
          <p:sp>
            <p:nvSpPr>
              <p:cNvPr id="4" name="文本框 3"/>
              <p:cNvSpPr txBox="1"/>
              <p:nvPr/>
            </p:nvSpPr>
            <p:spPr>
              <a:xfrm>
                <a:off x="651979" y="254294"/>
                <a:ext cx="7336989" cy="523220"/>
              </a:xfrm>
              <a:prstGeom prst="rect">
                <a:avLst/>
              </a:prstGeom>
              <a:noFill/>
            </p:spPr>
            <p:txBody>
              <a:bodyPr wrap="square" rtlCol="0">
                <a:spAutoFit/>
              </a:bodyPr>
              <a:lstStyle/>
              <a:p>
                <a:r>
                  <a:rPr lang="zh-CN" altLang="en-US" sz="2800" b="1" spc="600" dirty="0">
                    <a:latin typeface="黑体" panose="02010609060101010101" pitchFamily="49" charset="-122"/>
                    <a:ea typeface="黑体" panose="02010609060101010101" pitchFamily="49" charset="-122"/>
                  </a:rPr>
                  <a:t>系统设计与实现</a:t>
                </a:r>
              </a:p>
            </p:txBody>
          </p:sp>
          <p:cxnSp>
            <p:nvCxnSpPr>
              <p:cNvPr id="6" name="直接连接符 5"/>
              <p:cNvCxnSpPr>
                <a:cxnSpLocks/>
              </p:cNvCxnSpPr>
              <p:nvPr/>
            </p:nvCxnSpPr>
            <p:spPr>
              <a:xfrm>
                <a:off x="10160" y="873446"/>
                <a:ext cx="12107950" cy="0"/>
              </a:xfrm>
              <a:prstGeom prst="line">
                <a:avLst/>
              </a:prstGeom>
              <a:ln w="19050">
                <a:solidFill>
                  <a:srgbClr val="174994"/>
                </a:solidFill>
                <a:prstDash val="dash"/>
              </a:ln>
            </p:spPr>
            <p:style>
              <a:lnRef idx="1">
                <a:schemeClr val="accent1"/>
              </a:lnRef>
              <a:fillRef idx="0">
                <a:schemeClr val="accent1"/>
              </a:fillRef>
              <a:effectRef idx="0">
                <a:schemeClr val="accent1"/>
              </a:effectRef>
              <a:fontRef idx="minor">
                <a:schemeClr val="tx1"/>
              </a:fontRef>
            </p:style>
          </p:cxnSp>
        </p:grpSp>
        <p:pic>
          <p:nvPicPr>
            <p:cNvPr id="63" name="图片 62">
              <a:extLst>
                <a:ext uri="{FF2B5EF4-FFF2-40B4-BE49-F238E27FC236}">
                  <a16:creationId xmlns:a16="http://schemas.microsoft.com/office/drawing/2014/main" id="{3488D3A8-EE59-477B-8E89-8AFAAB75BF5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765508" y="161931"/>
              <a:ext cx="2174882" cy="456069"/>
            </a:xfrm>
            <a:prstGeom prst="rect">
              <a:avLst/>
            </a:prstGeom>
          </p:spPr>
        </p:pic>
      </p:grpSp>
      <p:sp>
        <p:nvSpPr>
          <p:cNvPr id="12" name="矩形 11">
            <a:extLst>
              <a:ext uri="{FF2B5EF4-FFF2-40B4-BE49-F238E27FC236}">
                <a16:creationId xmlns:a16="http://schemas.microsoft.com/office/drawing/2014/main" id="{7262C6E8-E3BF-4873-ADBD-69D1C48572F9}"/>
              </a:ext>
            </a:extLst>
          </p:cNvPr>
          <p:cNvSpPr/>
          <p:nvPr/>
        </p:nvSpPr>
        <p:spPr>
          <a:xfrm>
            <a:off x="651977" y="1091768"/>
            <a:ext cx="8828148" cy="661207"/>
          </a:xfrm>
          <a:prstGeom prst="rect">
            <a:avLst/>
          </a:prstGeom>
        </p:spPr>
        <p:txBody>
          <a:bodyPr wrap="square">
            <a:spAutoFit/>
          </a:bodyPr>
          <a:lstStyle/>
          <a:p>
            <a:pPr marL="342900" lvl="2" indent="-342900">
              <a:lnSpc>
                <a:spcPct val="150000"/>
              </a:lnSpc>
              <a:buFont typeface="Wingdings" pitchFamily="2" charset="2"/>
              <a:buChar char="n"/>
            </a:pPr>
            <a:r>
              <a:rPr lang="zh-CN" altLang="en-US" sz="2800" b="1" dirty="0">
                <a:latin typeface="Times New Roman" pitchFamily="18" charset="0"/>
                <a:ea typeface="宋体" panose="02010600030101010101" pitchFamily="2" charset="-122"/>
                <a:cs typeface="Times New Roman" pitchFamily="18" charset="0"/>
              </a:rPr>
              <a:t>集群部署及软硬件管理模块</a:t>
            </a:r>
            <a:endParaRPr lang="en-US" altLang="zh-CN" sz="2800" b="1" dirty="0">
              <a:latin typeface="Times New Roman" pitchFamily="18" charset="0"/>
              <a:ea typeface="宋体" panose="02010600030101010101" pitchFamily="2" charset="-122"/>
              <a:cs typeface="Times New Roman" pitchFamily="18" charset="0"/>
            </a:endParaRPr>
          </a:p>
        </p:txBody>
      </p:sp>
      <p:pic>
        <p:nvPicPr>
          <p:cNvPr id="15" name="图片 14">
            <a:extLst>
              <a:ext uri="{FF2B5EF4-FFF2-40B4-BE49-F238E27FC236}">
                <a16:creationId xmlns:a16="http://schemas.microsoft.com/office/drawing/2014/main" id="{840DC04F-EBC8-42F2-98E2-0F4F3E57A7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52594" y="1798591"/>
            <a:ext cx="5400000" cy="2244156"/>
          </a:xfrm>
          <a:prstGeom prst="rect">
            <a:avLst/>
          </a:prstGeom>
        </p:spPr>
      </p:pic>
      <p:pic>
        <p:nvPicPr>
          <p:cNvPr id="28" name="图片 27">
            <a:extLst>
              <a:ext uri="{FF2B5EF4-FFF2-40B4-BE49-F238E27FC236}">
                <a16:creationId xmlns:a16="http://schemas.microsoft.com/office/drawing/2014/main" id="{6ADE709F-4775-485A-B187-7925CDD7D0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97947" y="2644539"/>
            <a:ext cx="5400000" cy="2120575"/>
          </a:xfrm>
          <a:prstGeom prst="rect">
            <a:avLst/>
          </a:prstGeom>
        </p:spPr>
      </p:pic>
      <p:pic>
        <p:nvPicPr>
          <p:cNvPr id="32" name="图片 31">
            <a:extLst>
              <a:ext uri="{FF2B5EF4-FFF2-40B4-BE49-F238E27FC236}">
                <a16:creationId xmlns:a16="http://schemas.microsoft.com/office/drawing/2014/main" id="{CEEE1E51-8508-42D7-9A38-76FFD38DA57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242" r="-2242"/>
          <a:stretch/>
        </p:blipFill>
        <p:spPr>
          <a:xfrm>
            <a:off x="6640940" y="3450020"/>
            <a:ext cx="5400000" cy="2290774"/>
          </a:xfrm>
          <a:prstGeom prst="rect">
            <a:avLst/>
          </a:prstGeom>
        </p:spPr>
      </p:pic>
      <p:sp>
        <p:nvSpPr>
          <p:cNvPr id="13" name="文本框 12">
            <a:extLst>
              <a:ext uri="{FF2B5EF4-FFF2-40B4-BE49-F238E27FC236}">
                <a16:creationId xmlns:a16="http://schemas.microsoft.com/office/drawing/2014/main" id="{8E287A87-EDBE-4248-A1E8-568E30BB711D}"/>
              </a:ext>
            </a:extLst>
          </p:cNvPr>
          <p:cNvSpPr txBox="1"/>
          <p:nvPr/>
        </p:nvSpPr>
        <p:spPr>
          <a:xfrm>
            <a:off x="5752594" y="5828072"/>
            <a:ext cx="628834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000" b="1" dirty="0">
                <a:solidFill>
                  <a:prstClr val="black"/>
                </a:solidFill>
                <a:latin typeface="仿宋" panose="02010609060101010101" pitchFamily="49" charset="-122"/>
                <a:ea typeface="仿宋" panose="02010609060101010101" pitchFamily="49" charset="-122"/>
                <a:cs typeface="Times New Roman" panose="02020603050405020304" pitchFamily="18" charset="0"/>
              </a:rPr>
              <a:t>软件部署页面</a:t>
            </a:r>
            <a:endParaRPr kumimoji="0" lang="zh-CN" altLang="en-US" sz="2000" b="1" i="0" u="none" strike="noStrike" kern="1200" cap="none" spc="0" normalizeH="0" baseline="0" noProof="0" dirty="0">
              <a:ln>
                <a:noFill/>
              </a:ln>
              <a:solidFill>
                <a:prstClr val="black"/>
              </a:solidFill>
              <a:effectLst/>
              <a:uLnTx/>
              <a:uFillTx/>
              <a:latin typeface="仿宋" panose="02010609060101010101" pitchFamily="49" charset="-122"/>
              <a:ea typeface="仿宋" panose="02010609060101010101" pitchFamily="49" charset="-122"/>
            </a:endParaRPr>
          </a:p>
        </p:txBody>
      </p:sp>
      <p:sp>
        <p:nvSpPr>
          <p:cNvPr id="3" name="矩形 2">
            <a:extLst>
              <a:ext uri="{FF2B5EF4-FFF2-40B4-BE49-F238E27FC236}">
                <a16:creationId xmlns:a16="http://schemas.microsoft.com/office/drawing/2014/main" id="{D3B0FB86-C00C-4CC8-A6DC-2240A9B56DD6}"/>
              </a:ext>
            </a:extLst>
          </p:cNvPr>
          <p:cNvSpPr/>
          <p:nvPr/>
        </p:nvSpPr>
        <p:spPr>
          <a:xfrm>
            <a:off x="785789" y="5836319"/>
            <a:ext cx="4966805" cy="400110"/>
          </a:xfrm>
          <a:prstGeom prst="rect">
            <a:avLst/>
          </a:prstGeom>
        </p:spPr>
        <p:txBody>
          <a:bodyPr wrap="square">
            <a:spAutoFit/>
          </a:bodyPr>
          <a:lstStyle/>
          <a:p>
            <a:pPr algn="ctr">
              <a:defRPr/>
            </a:pPr>
            <a:r>
              <a:rPr lang="zh-CN" altLang="en-US" sz="2000" b="1" dirty="0">
                <a:solidFill>
                  <a:prstClr val="black"/>
                </a:solidFill>
                <a:latin typeface="仿宋" panose="02010609060101010101" pitchFamily="49" charset="-122"/>
                <a:ea typeface="仿宋" panose="02010609060101010101" pitchFamily="49" charset="-122"/>
                <a:cs typeface="Times New Roman" panose="02020603050405020304" pitchFamily="18" charset="0"/>
              </a:rPr>
              <a:t>节点添加等页面</a:t>
            </a:r>
          </a:p>
        </p:txBody>
      </p:sp>
      <p:pic>
        <p:nvPicPr>
          <p:cNvPr id="7" name="图片 6">
            <a:extLst>
              <a:ext uri="{FF2B5EF4-FFF2-40B4-BE49-F238E27FC236}">
                <a16:creationId xmlns:a16="http://schemas.microsoft.com/office/drawing/2014/main" id="{83E223D1-9C6F-45B5-9416-729371B8C5D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5994" y="1873488"/>
            <a:ext cx="5720333" cy="2322506"/>
          </a:xfrm>
          <a:prstGeom prst="rect">
            <a:avLst/>
          </a:prstGeom>
        </p:spPr>
      </p:pic>
      <p:pic>
        <p:nvPicPr>
          <p:cNvPr id="9" name="图片 8">
            <a:extLst>
              <a:ext uri="{FF2B5EF4-FFF2-40B4-BE49-F238E27FC236}">
                <a16:creationId xmlns:a16="http://schemas.microsoft.com/office/drawing/2014/main" id="{CBEC1E9B-5A51-42EB-9AF9-56E432503B1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1803" y="2634940"/>
            <a:ext cx="5720333" cy="1658502"/>
          </a:xfrm>
          <a:prstGeom prst="rect">
            <a:avLst/>
          </a:prstGeom>
        </p:spPr>
      </p:pic>
      <p:pic>
        <p:nvPicPr>
          <p:cNvPr id="17" name="图片 16">
            <a:extLst>
              <a:ext uri="{FF2B5EF4-FFF2-40B4-BE49-F238E27FC236}">
                <a16:creationId xmlns:a16="http://schemas.microsoft.com/office/drawing/2014/main" id="{62F33061-4993-45FD-A01C-7C8FA7C1488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5791" y="3362053"/>
            <a:ext cx="5720331" cy="1646762"/>
          </a:xfrm>
          <a:prstGeom prst="rect">
            <a:avLst/>
          </a:prstGeom>
        </p:spPr>
      </p:pic>
      <p:pic>
        <p:nvPicPr>
          <p:cNvPr id="19" name="图片 18">
            <a:extLst>
              <a:ext uri="{FF2B5EF4-FFF2-40B4-BE49-F238E27FC236}">
                <a16:creationId xmlns:a16="http://schemas.microsoft.com/office/drawing/2014/main" id="{FD1D59FF-6436-49C4-88DC-E4BFFA994F7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37410" y="4223612"/>
            <a:ext cx="5720332" cy="1673284"/>
          </a:xfrm>
          <a:prstGeom prst="rect">
            <a:avLst/>
          </a:prstGeom>
        </p:spPr>
      </p:pic>
    </p:spTree>
    <p:extLst>
      <p:ext uri="{BB962C8B-B14F-4D97-AF65-F5344CB8AC3E}">
        <p14:creationId xmlns:p14="http://schemas.microsoft.com/office/powerpoint/2010/main" val="518198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a:extLst>
              <a:ext uri="{FF2B5EF4-FFF2-40B4-BE49-F238E27FC236}">
                <a16:creationId xmlns:a16="http://schemas.microsoft.com/office/drawing/2014/main" id="{9452B2F4-E087-4F81-B7D3-49C44A5EC9BA}"/>
              </a:ext>
            </a:extLst>
          </p:cNvPr>
          <p:cNvGrpSpPr/>
          <p:nvPr/>
        </p:nvGrpSpPr>
        <p:grpSpPr>
          <a:xfrm>
            <a:off x="0" y="161931"/>
            <a:ext cx="12118110" cy="619152"/>
            <a:chOff x="0" y="161931"/>
            <a:chExt cx="12118110" cy="619152"/>
          </a:xfrm>
        </p:grpSpPr>
        <p:grpSp>
          <p:nvGrpSpPr>
            <p:cNvPr id="2" name="组合 1"/>
            <p:cNvGrpSpPr/>
            <p:nvPr/>
          </p:nvGrpSpPr>
          <p:grpSpPr>
            <a:xfrm>
              <a:off x="0" y="161931"/>
              <a:ext cx="12118110" cy="619152"/>
              <a:chOff x="0" y="254294"/>
              <a:chExt cx="12118110" cy="619152"/>
            </a:xfrm>
          </p:grpSpPr>
          <p:sp>
            <p:nvSpPr>
              <p:cNvPr id="14" name="五边形 13"/>
              <p:cNvSpPr/>
              <p:nvPr/>
            </p:nvSpPr>
            <p:spPr>
              <a:xfrm>
                <a:off x="0" y="284941"/>
                <a:ext cx="416781" cy="375920"/>
              </a:xfrm>
              <a:prstGeom prst="homePlate">
                <a:avLst/>
              </a:prstGeom>
              <a:solidFill>
                <a:srgbClr val="17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74994"/>
                  </a:solidFill>
                </a:endParaRPr>
              </a:p>
            </p:txBody>
          </p:sp>
          <p:sp>
            <p:nvSpPr>
              <p:cNvPr id="4" name="文本框 3"/>
              <p:cNvSpPr txBox="1"/>
              <p:nvPr/>
            </p:nvSpPr>
            <p:spPr>
              <a:xfrm>
                <a:off x="651979" y="254294"/>
                <a:ext cx="7336989" cy="523220"/>
              </a:xfrm>
              <a:prstGeom prst="rect">
                <a:avLst/>
              </a:prstGeom>
              <a:noFill/>
            </p:spPr>
            <p:txBody>
              <a:bodyPr wrap="square" rtlCol="0">
                <a:spAutoFit/>
              </a:bodyPr>
              <a:lstStyle/>
              <a:p>
                <a:r>
                  <a:rPr lang="zh-CN" altLang="en-US" sz="2800" b="1" spc="600" dirty="0">
                    <a:latin typeface="黑体" panose="02010609060101010101" pitchFamily="49" charset="-122"/>
                    <a:ea typeface="黑体" panose="02010609060101010101" pitchFamily="49" charset="-122"/>
                  </a:rPr>
                  <a:t>系统设计与实现</a:t>
                </a:r>
              </a:p>
            </p:txBody>
          </p:sp>
          <p:cxnSp>
            <p:nvCxnSpPr>
              <p:cNvPr id="6" name="直接连接符 5"/>
              <p:cNvCxnSpPr>
                <a:cxnSpLocks/>
              </p:cNvCxnSpPr>
              <p:nvPr/>
            </p:nvCxnSpPr>
            <p:spPr>
              <a:xfrm>
                <a:off x="10160" y="873446"/>
                <a:ext cx="12107950" cy="0"/>
              </a:xfrm>
              <a:prstGeom prst="line">
                <a:avLst/>
              </a:prstGeom>
              <a:ln w="19050">
                <a:solidFill>
                  <a:srgbClr val="174994"/>
                </a:solidFill>
                <a:prstDash val="dash"/>
              </a:ln>
            </p:spPr>
            <p:style>
              <a:lnRef idx="1">
                <a:schemeClr val="accent1"/>
              </a:lnRef>
              <a:fillRef idx="0">
                <a:schemeClr val="accent1"/>
              </a:fillRef>
              <a:effectRef idx="0">
                <a:schemeClr val="accent1"/>
              </a:effectRef>
              <a:fontRef idx="minor">
                <a:schemeClr val="tx1"/>
              </a:fontRef>
            </p:style>
          </p:cxnSp>
        </p:grpSp>
        <p:pic>
          <p:nvPicPr>
            <p:cNvPr id="63" name="图片 62">
              <a:extLst>
                <a:ext uri="{FF2B5EF4-FFF2-40B4-BE49-F238E27FC236}">
                  <a16:creationId xmlns:a16="http://schemas.microsoft.com/office/drawing/2014/main" id="{3488D3A8-EE59-477B-8E89-8AFAAB75BF5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765508" y="161931"/>
              <a:ext cx="2174882" cy="456069"/>
            </a:xfrm>
            <a:prstGeom prst="rect">
              <a:avLst/>
            </a:prstGeom>
          </p:spPr>
        </p:pic>
      </p:grpSp>
      <p:sp>
        <p:nvSpPr>
          <p:cNvPr id="12" name="矩形 11">
            <a:extLst>
              <a:ext uri="{FF2B5EF4-FFF2-40B4-BE49-F238E27FC236}">
                <a16:creationId xmlns:a16="http://schemas.microsoft.com/office/drawing/2014/main" id="{7262C6E8-E3BF-4873-ADBD-69D1C48572F9}"/>
              </a:ext>
            </a:extLst>
          </p:cNvPr>
          <p:cNvSpPr/>
          <p:nvPr/>
        </p:nvSpPr>
        <p:spPr>
          <a:xfrm>
            <a:off x="651977" y="968490"/>
            <a:ext cx="8828148" cy="661207"/>
          </a:xfrm>
          <a:prstGeom prst="rect">
            <a:avLst/>
          </a:prstGeom>
        </p:spPr>
        <p:txBody>
          <a:bodyPr wrap="square">
            <a:spAutoFit/>
          </a:bodyPr>
          <a:lstStyle/>
          <a:p>
            <a:pPr marL="342900" lvl="2" indent="-342900">
              <a:lnSpc>
                <a:spcPct val="150000"/>
              </a:lnSpc>
              <a:buFont typeface="Wingdings" pitchFamily="2" charset="2"/>
              <a:buChar char="n"/>
            </a:pPr>
            <a:r>
              <a:rPr lang="zh-CN" altLang="en-US" sz="2800" b="1" dirty="0">
                <a:latin typeface="Times New Roman" pitchFamily="18" charset="0"/>
                <a:ea typeface="宋体" panose="02010600030101010101" pitchFamily="2" charset="-122"/>
                <a:cs typeface="Times New Roman" pitchFamily="18" charset="0"/>
              </a:rPr>
              <a:t>自动化故障恢复模块</a:t>
            </a:r>
            <a:endParaRPr lang="en-US" altLang="zh-CN" sz="2800" b="1" dirty="0">
              <a:latin typeface="Times New Roman" pitchFamily="18" charset="0"/>
              <a:ea typeface="宋体" panose="02010600030101010101" pitchFamily="2" charset="-122"/>
              <a:cs typeface="Times New Roman" pitchFamily="18" charset="0"/>
            </a:endParaRPr>
          </a:p>
        </p:txBody>
      </p:sp>
      <p:pic>
        <p:nvPicPr>
          <p:cNvPr id="13" name="图片 12">
            <a:extLst>
              <a:ext uri="{FF2B5EF4-FFF2-40B4-BE49-F238E27FC236}">
                <a16:creationId xmlns:a16="http://schemas.microsoft.com/office/drawing/2014/main" id="{803D24A6-4232-4D57-8977-64BAC73C40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66051" y="1279207"/>
            <a:ext cx="6617373" cy="4548866"/>
          </a:xfrm>
          <a:prstGeom prst="rect">
            <a:avLst/>
          </a:prstGeom>
        </p:spPr>
      </p:pic>
      <p:sp>
        <p:nvSpPr>
          <p:cNvPr id="3" name="矩形 2">
            <a:extLst>
              <a:ext uri="{FF2B5EF4-FFF2-40B4-BE49-F238E27FC236}">
                <a16:creationId xmlns:a16="http://schemas.microsoft.com/office/drawing/2014/main" id="{46D196E9-F951-42FF-B3EE-F5DF129ED9DE}"/>
              </a:ext>
            </a:extLst>
          </p:cNvPr>
          <p:cNvSpPr/>
          <p:nvPr/>
        </p:nvSpPr>
        <p:spPr>
          <a:xfrm>
            <a:off x="651976" y="1657571"/>
            <a:ext cx="4560103" cy="4491614"/>
          </a:xfrm>
          <a:prstGeom prst="rect">
            <a:avLst/>
          </a:prstGeom>
        </p:spPr>
        <p:txBody>
          <a:bodyPr wrap="square">
            <a:spAutoFit/>
          </a:bodyPr>
          <a:lstStyle/>
          <a:p>
            <a:pPr marL="800100" lvl="1" indent="-342900">
              <a:lnSpc>
                <a:spcPct val="125000"/>
              </a:lnSpc>
              <a:buFont typeface="Wingdings" panose="05000000000000000000" pitchFamily="2" charset="2"/>
              <a:buChar char="l"/>
            </a:pPr>
            <a:r>
              <a:rPr lang="zh-CN" altLang="en-US" sz="2400" dirty="0">
                <a:latin typeface="宋体" panose="02010600030101010101" pitchFamily="2" charset="-122"/>
                <a:ea typeface="宋体" panose="02010600030101010101" pitchFamily="2" charset="-122"/>
                <a:cs typeface="Times New Roman" panose="02020603050405020304" pitchFamily="18" charset="0"/>
              </a:rPr>
              <a:t>监测是否有节点异常</a:t>
            </a:r>
            <a:endParaRPr lang="en-US" altLang="zh-CN" sz="2400" dirty="0">
              <a:latin typeface="宋体" panose="02010600030101010101" pitchFamily="2" charset="-122"/>
              <a:ea typeface="宋体" panose="02010600030101010101" pitchFamily="2" charset="-122"/>
              <a:cs typeface="Times New Roman" panose="02020603050405020304" pitchFamily="18" charset="0"/>
            </a:endParaRPr>
          </a:p>
          <a:p>
            <a:pPr marL="1257300" lvl="2" indent="-342900">
              <a:lnSpc>
                <a:spcPct val="125000"/>
              </a:lnSpc>
              <a:buFont typeface="Arial" panose="020B0604020202020204" pitchFamily="34" charset="0"/>
              <a:buChar char="•"/>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定时器</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1257300" lvl="2" indent="-342900">
              <a:lnSpc>
                <a:spcPct val="125000"/>
              </a:lnSpc>
              <a:buFont typeface="Arial" panose="020B0604020202020204" pitchFamily="34" charset="0"/>
              <a:buChar char="•"/>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调用</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beegfs-ctl</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800100" lvl="1" indent="-342900">
              <a:lnSpc>
                <a:spcPct val="125000"/>
              </a:lnSpc>
              <a:buFont typeface="Wingdings" panose="05000000000000000000" pitchFamily="2" charset="2"/>
              <a:buChar char="l"/>
            </a:pPr>
            <a:r>
              <a:rPr lang="zh-CN" altLang="en-US" sz="2400" dirty="0">
                <a:latin typeface="宋体" panose="02010600030101010101" pitchFamily="2" charset="-122"/>
                <a:ea typeface="宋体" panose="02010600030101010101" pitchFamily="2" charset="-122"/>
                <a:cs typeface="Times New Roman" panose="02020603050405020304" pitchFamily="18" charset="0"/>
              </a:rPr>
              <a:t>启动故障恢复流程</a:t>
            </a:r>
            <a:endParaRPr lang="en-US" altLang="zh-CN" sz="2400" dirty="0">
              <a:latin typeface="宋体" panose="02010600030101010101" pitchFamily="2" charset="-122"/>
              <a:ea typeface="宋体" panose="02010600030101010101" pitchFamily="2" charset="-122"/>
              <a:cs typeface="Times New Roman" panose="02020603050405020304" pitchFamily="18" charset="0"/>
            </a:endParaRPr>
          </a:p>
          <a:p>
            <a:pPr marL="1257300" lvl="2" indent="-342900">
              <a:lnSpc>
                <a:spcPct val="125000"/>
              </a:lnSpc>
              <a:buFont typeface="Arial" panose="020B0604020202020204" pitchFamily="34" charset="0"/>
              <a:buChar char="•"/>
            </a:pPr>
            <a:r>
              <a:rPr lang="zh-CN" altLang="en-US" sz="2400" dirty="0">
                <a:latin typeface="楷体" panose="02010609060101010101" pitchFamily="49" charset="-122"/>
                <a:ea typeface="楷体" panose="02010609060101010101" pitchFamily="49" charset="-122"/>
                <a:cs typeface="Times New Roman" panose="02020603050405020304" pitchFamily="18" charset="0"/>
              </a:rPr>
              <a:t>节点替换</a:t>
            </a:r>
            <a:endParaRPr lang="en-US" altLang="zh-CN" sz="2400" dirty="0">
              <a:latin typeface="楷体" panose="02010609060101010101" pitchFamily="49" charset="-122"/>
              <a:ea typeface="楷体" panose="02010609060101010101" pitchFamily="49" charset="-122"/>
              <a:cs typeface="Times New Roman" panose="02020603050405020304" pitchFamily="18" charset="0"/>
            </a:endParaRPr>
          </a:p>
          <a:p>
            <a:pPr marL="1714500" lvl="3" indent="-342900">
              <a:lnSpc>
                <a:spcPct val="125000"/>
              </a:lnSpc>
              <a:buFont typeface="Arial" panose="020B0604020202020204" pitchFamily="34" charset="0"/>
              <a:buChar char="•"/>
            </a:pP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修改配置文件</a:t>
            </a:r>
            <a:endParaRPr lang="en-US" altLang="zh-CN" sz="2000" dirty="0">
              <a:latin typeface="Times New Roman" panose="02020603050405020304" pitchFamily="18" charset="0"/>
              <a:ea typeface="楷体" panose="02010609060101010101" pitchFamily="49" charset="-122"/>
              <a:cs typeface="Times New Roman" panose="02020603050405020304" pitchFamily="18" charset="0"/>
            </a:endParaRPr>
          </a:p>
          <a:p>
            <a:pPr marL="1714500" lvl="3" indent="-342900">
              <a:lnSpc>
                <a:spcPct val="125000"/>
              </a:lnSpc>
              <a:buFont typeface="Arial" panose="020B0604020202020204" pitchFamily="34" charset="0"/>
              <a:buChar char="•"/>
            </a:pP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调用</a:t>
            </a:r>
            <a:r>
              <a:rPr lang="en-US" altLang="zh-CN" sz="2000" dirty="0" err="1">
                <a:latin typeface="Times New Roman" panose="02020603050405020304" pitchFamily="18" charset="0"/>
                <a:ea typeface="楷体" panose="02010609060101010101" pitchFamily="49" charset="-122"/>
                <a:cs typeface="Times New Roman" panose="02020603050405020304" pitchFamily="18" charset="0"/>
              </a:rPr>
              <a:t>beegfs-ctl</a:t>
            </a:r>
            <a:endParaRPr lang="en-US" altLang="zh-CN" sz="2000" dirty="0">
              <a:latin typeface="Times New Roman" panose="02020603050405020304" pitchFamily="18" charset="0"/>
              <a:ea typeface="楷体" panose="02010609060101010101" pitchFamily="49" charset="-122"/>
              <a:cs typeface="Times New Roman" panose="02020603050405020304" pitchFamily="18" charset="0"/>
            </a:endParaRPr>
          </a:p>
          <a:p>
            <a:pPr marL="1257300" lvl="2" indent="-342900">
              <a:lnSpc>
                <a:spcPct val="125000"/>
              </a:lnSpc>
              <a:buFont typeface="Arial" panose="020B0604020202020204" pitchFamily="34" charset="0"/>
              <a:buChar char="•"/>
            </a:pPr>
            <a:r>
              <a:rPr lang="zh-CN" altLang="en-US" sz="2400" dirty="0">
                <a:latin typeface="楷体" panose="02010609060101010101" pitchFamily="49" charset="-122"/>
                <a:ea typeface="楷体" panose="02010609060101010101" pitchFamily="49" charset="-122"/>
                <a:cs typeface="Times New Roman" panose="02020603050405020304" pitchFamily="18" charset="0"/>
              </a:rPr>
              <a:t>迁移数据</a:t>
            </a:r>
            <a:endParaRPr lang="en-US" altLang="zh-CN" sz="2400" dirty="0">
              <a:latin typeface="楷体" panose="02010609060101010101" pitchFamily="49" charset="-122"/>
              <a:ea typeface="楷体" panose="02010609060101010101" pitchFamily="49" charset="-122"/>
              <a:cs typeface="Times New Roman" panose="02020603050405020304" pitchFamily="18" charset="0"/>
            </a:endParaRPr>
          </a:p>
          <a:p>
            <a:pPr marL="800100" lvl="1" indent="-342900">
              <a:lnSpc>
                <a:spcPct val="125000"/>
              </a:lnSpc>
              <a:buFont typeface="Wingdings" panose="05000000000000000000" pitchFamily="2" charset="2"/>
              <a:buChar char="l"/>
            </a:pPr>
            <a:r>
              <a:rPr lang="zh-CN" altLang="en-US" sz="2400" dirty="0">
                <a:latin typeface="宋体" panose="02010600030101010101" pitchFamily="2" charset="-122"/>
                <a:ea typeface="宋体" panose="02010600030101010101" pitchFamily="2" charset="-122"/>
                <a:cs typeface="Times New Roman" panose="02020603050405020304" pitchFamily="18" charset="0"/>
              </a:rPr>
              <a:t>重新启动服务</a:t>
            </a:r>
            <a:endParaRPr lang="en-US" altLang="zh-CN" sz="2400" dirty="0">
              <a:latin typeface="宋体" panose="02010600030101010101" pitchFamily="2" charset="-122"/>
              <a:ea typeface="宋体" panose="02010600030101010101" pitchFamily="2" charset="-122"/>
              <a:cs typeface="Times New Roman" panose="02020603050405020304" pitchFamily="18" charset="0"/>
            </a:endParaRPr>
          </a:p>
          <a:p>
            <a:pPr marL="800100" lvl="1" indent="-342900">
              <a:lnSpc>
                <a:spcPct val="125000"/>
              </a:lnSpc>
              <a:buFont typeface="Wingdings" panose="05000000000000000000" pitchFamily="2" charset="2"/>
              <a:buChar char="l"/>
            </a:pPr>
            <a:r>
              <a:rPr lang="zh-CN" altLang="en-US" sz="2400" dirty="0">
                <a:latin typeface="宋体" panose="02010600030101010101" pitchFamily="2" charset="-122"/>
                <a:ea typeface="宋体" panose="02010600030101010101" pitchFamily="2" charset="-122"/>
                <a:cs typeface="Times New Roman" panose="02020603050405020304" pitchFamily="18" charset="0"/>
              </a:rPr>
              <a:t>记入故障恢复日志</a:t>
            </a:r>
          </a:p>
        </p:txBody>
      </p:sp>
      <p:sp>
        <p:nvSpPr>
          <p:cNvPr id="11" name="文本框 10">
            <a:extLst>
              <a:ext uri="{FF2B5EF4-FFF2-40B4-BE49-F238E27FC236}">
                <a16:creationId xmlns:a16="http://schemas.microsoft.com/office/drawing/2014/main" id="{C23E0B8B-80E8-4B14-8666-CC77236410B8}"/>
              </a:ext>
            </a:extLst>
          </p:cNvPr>
          <p:cNvSpPr txBox="1"/>
          <p:nvPr/>
        </p:nvSpPr>
        <p:spPr>
          <a:xfrm>
            <a:off x="5066051" y="5850375"/>
            <a:ext cx="661737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b="1" dirty="0">
                <a:solidFill>
                  <a:prstClr val="black"/>
                </a:solidFill>
                <a:latin typeface="仿宋" panose="02010609060101010101" pitchFamily="49" charset="-122"/>
                <a:ea typeface="仿宋" panose="02010609060101010101" pitchFamily="49" charset="-122"/>
                <a:cs typeface="Times New Roman" panose="02020603050405020304" pitchFamily="18" charset="0"/>
              </a:rPr>
              <a:t>故障恢复模块流程图</a:t>
            </a:r>
            <a:endParaRPr kumimoji="0" lang="zh-CN" altLang="en-US" sz="1800" b="1" i="0" u="none" strike="noStrike" kern="1200" cap="none" spc="0" normalizeH="0" baseline="0" noProof="0" dirty="0">
              <a:ln>
                <a:noFill/>
              </a:ln>
              <a:solidFill>
                <a:prstClr val="black"/>
              </a:solidFill>
              <a:effectLst/>
              <a:uLnTx/>
              <a:uFillTx/>
              <a:latin typeface="仿宋" panose="02010609060101010101" pitchFamily="49" charset="-122"/>
              <a:ea typeface="仿宋" panose="02010609060101010101" pitchFamily="49" charset="-122"/>
            </a:endParaRPr>
          </a:p>
        </p:txBody>
      </p:sp>
    </p:spTree>
    <p:extLst>
      <p:ext uri="{BB962C8B-B14F-4D97-AF65-F5344CB8AC3E}">
        <p14:creationId xmlns:p14="http://schemas.microsoft.com/office/powerpoint/2010/main" val="6055410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a:extLst>
              <a:ext uri="{FF2B5EF4-FFF2-40B4-BE49-F238E27FC236}">
                <a16:creationId xmlns:a16="http://schemas.microsoft.com/office/drawing/2014/main" id="{9452B2F4-E087-4F81-B7D3-49C44A5EC9BA}"/>
              </a:ext>
            </a:extLst>
          </p:cNvPr>
          <p:cNvGrpSpPr/>
          <p:nvPr/>
        </p:nvGrpSpPr>
        <p:grpSpPr>
          <a:xfrm>
            <a:off x="0" y="161931"/>
            <a:ext cx="12118110" cy="619152"/>
            <a:chOff x="0" y="161931"/>
            <a:chExt cx="12118110" cy="619152"/>
          </a:xfrm>
        </p:grpSpPr>
        <p:grpSp>
          <p:nvGrpSpPr>
            <p:cNvPr id="2" name="组合 1"/>
            <p:cNvGrpSpPr/>
            <p:nvPr/>
          </p:nvGrpSpPr>
          <p:grpSpPr>
            <a:xfrm>
              <a:off x="0" y="161931"/>
              <a:ext cx="12118110" cy="619152"/>
              <a:chOff x="0" y="254294"/>
              <a:chExt cx="12118110" cy="619152"/>
            </a:xfrm>
          </p:grpSpPr>
          <p:sp>
            <p:nvSpPr>
              <p:cNvPr id="14" name="五边形 13"/>
              <p:cNvSpPr/>
              <p:nvPr/>
            </p:nvSpPr>
            <p:spPr>
              <a:xfrm>
                <a:off x="0" y="284941"/>
                <a:ext cx="416781" cy="375920"/>
              </a:xfrm>
              <a:prstGeom prst="homePlate">
                <a:avLst/>
              </a:prstGeom>
              <a:solidFill>
                <a:srgbClr val="17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74994"/>
                  </a:solidFill>
                </a:endParaRPr>
              </a:p>
            </p:txBody>
          </p:sp>
          <p:sp>
            <p:nvSpPr>
              <p:cNvPr id="4" name="文本框 3"/>
              <p:cNvSpPr txBox="1"/>
              <p:nvPr/>
            </p:nvSpPr>
            <p:spPr>
              <a:xfrm>
                <a:off x="651979" y="254294"/>
                <a:ext cx="7336989" cy="523220"/>
              </a:xfrm>
              <a:prstGeom prst="rect">
                <a:avLst/>
              </a:prstGeom>
              <a:noFill/>
            </p:spPr>
            <p:txBody>
              <a:bodyPr wrap="square" rtlCol="0">
                <a:spAutoFit/>
              </a:bodyPr>
              <a:lstStyle/>
              <a:p>
                <a:r>
                  <a:rPr lang="zh-CN" altLang="en-US" sz="2800" b="1" spc="600" dirty="0">
                    <a:latin typeface="黑体" panose="02010609060101010101" pitchFamily="49" charset="-122"/>
                    <a:ea typeface="黑体" panose="02010609060101010101" pitchFamily="49" charset="-122"/>
                  </a:rPr>
                  <a:t>系统设计与实现</a:t>
                </a:r>
              </a:p>
            </p:txBody>
          </p:sp>
          <p:cxnSp>
            <p:nvCxnSpPr>
              <p:cNvPr id="6" name="直接连接符 5"/>
              <p:cNvCxnSpPr>
                <a:cxnSpLocks/>
              </p:cNvCxnSpPr>
              <p:nvPr/>
            </p:nvCxnSpPr>
            <p:spPr>
              <a:xfrm>
                <a:off x="10160" y="873446"/>
                <a:ext cx="12107950" cy="0"/>
              </a:xfrm>
              <a:prstGeom prst="line">
                <a:avLst/>
              </a:prstGeom>
              <a:ln w="19050">
                <a:solidFill>
                  <a:srgbClr val="174994"/>
                </a:solidFill>
                <a:prstDash val="dash"/>
              </a:ln>
            </p:spPr>
            <p:style>
              <a:lnRef idx="1">
                <a:schemeClr val="accent1"/>
              </a:lnRef>
              <a:fillRef idx="0">
                <a:schemeClr val="accent1"/>
              </a:fillRef>
              <a:effectRef idx="0">
                <a:schemeClr val="accent1"/>
              </a:effectRef>
              <a:fontRef idx="minor">
                <a:schemeClr val="tx1"/>
              </a:fontRef>
            </p:style>
          </p:cxnSp>
        </p:grpSp>
        <p:pic>
          <p:nvPicPr>
            <p:cNvPr id="63" name="图片 62">
              <a:extLst>
                <a:ext uri="{FF2B5EF4-FFF2-40B4-BE49-F238E27FC236}">
                  <a16:creationId xmlns:a16="http://schemas.microsoft.com/office/drawing/2014/main" id="{3488D3A8-EE59-477B-8E89-8AFAAB75BF5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765508" y="161931"/>
              <a:ext cx="2174882" cy="456069"/>
            </a:xfrm>
            <a:prstGeom prst="rect">
              <a:avLst/>
            </a:prstGeom>
          </p:spPr>
        </p:pic>
      </p:grpSp>
      <p:sp>
        <p:nvSpPr>
          <p:cNvPr id="12" name="矩形 11">
            <a:extLst>
              <a:ext uri="{FF2B5EF4-FFF2-40B4-BE49-F238E27FC236}">
                <a16:creationId xmlns:a16="http://schemas.microsoft.com/office/drawing/2014/main" id="{7262C6E8-E3BF-4873-ADBD-69D1C48572F9}"/>
              </a:ext>
            </a:extLst>
          </p:cNvPr>
          <p:cNvSpPr/>
          <p:nvPr/>
        </p:nvSpPr>
        <p:spPr>
          <a:xfrm>
            <a:off x="651979" y="944167"/>
            <a:ext cx="8828148" cy="661207"/>
          </a:xfrm>
          <a:prstGeom prst="rect">
            <a:avLst/>
          </a:prstGeom>
        </p:spPr>
        <p:txBody>
          <a:bodyPr wrap="square">
            <a:spAutoFit/>
          </a:bodyPr>
          <a:lstStyle/>
          <a:p>
            <a:pPr marL="342900" lvl="2" indent="-342900">
              <a:lnSpc>
                <a:spcPct val="150000"/>
              </a:lnSpc>
              <a:buFont typeface="Wingdings" pitchFamily="2" charset="2"/>
              <a:buChar char="n"/>
            </a:pPr>
            <a:r>
              <a:rPr lang="zh-CN" altLang="en-US" sz="2800" b="1" dirty="0">
                <a:latin typeface="Times New Roman" pitchFamily="18" charset="0"/>
                <a:ea typeface="宋体" panose="02010600030101010101" pitchFamily="2" charset="-122"/>
                <a:cs typeface="Times New Roman" pitchFamily="18" charset="0"/>
              </a:rPr>
              <a:t>监控及数据可视化模块</a:t>
            </a:r>
            <a:endParaRPr lang="en-US" altLang="zh-CN" sz="2800" b="1" dirty="0">
              <a:latin typeface="Times New Roman" pitchFamily="18" charset="0"/>
              <a:ea typeface="宋体" panose="02010600030101010101" pitchFamily="2" charset="-122"/>
              <a:cs typeface="Times New Roman" pitchFamily="18" charset="0"/>
            </a:endParaRPr>
          </a:p>
        </p:txBody>
      </p:sp>
      <p:pic>
        <p:nvPicPr>
          <p:cNvPr id="7" name="图片 6">
            <a:extLst>
              <a:ext uri="{FF2B5EF4-FFF2-40B4-BE49-F238E27FC236}">
                <a16:creationId xmlns:a16="http://schemas.microsoft.com/office/drawing/2014/main" id="{B7CDD85A-3227-4885-AD7D-12AE78F2FC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25998" y="2702207"/>
            <a:ext cx="6324265" cy="3258458"/>
          </a:xfrm>
          <a:prstGeom prst="rect">
            <a:avLst/>
          </a:prstGeom>
        </p:spPr>
      </p:pic>
      <p:sp>
        <p:nvSpPr>
          <p:cNvPr id="3" name="矩形 2">
            <a:extLst>
              <a:ext uri="{FF2B5EF4-FFF2-40B4-BE49-F238E27FC236}">
                <a16:creationId xmlns:a16="http://schemas.microsoft.com/office/drawing/2014/main" id="{A4620714-7F09-4D10-9A99-51ECFF9B7A5B}"/>
              </a:ext>
            </a:extLst>
          </p:cNvPr>
          <p:cNvSpPr/>
          <p:nvPr/>
        </p:nvSpPr>
        <p:spPr>
          <a:xfrm>
            <a:off x="1012036" y="1605374"/>
            <a:ext cx="5399915" cy="4669805"/>
          </a:xfrm>
          <a:prstGeom prst="rect">
            <a:avLst/>
          </a:prstGeom>
        </p:spPr>
        <p:txBody>
          <a:bodyPr wrap="square">
            <a:spAutoFit/>
          </a:bodyPr>
          <a:lstStyle/>
          <a:p>
            <a:pPr marL="34290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rPr>
              <a:t>集群监控</a:t>
            </a:r>
            <a:endParaRPr lang="en-US" altLang="zh-CN" sz="2000" dirty="0">
              <a:latin typeface="宋体" panose="02010600030101010101" pitchFamily="2" charset="-122"/>
              <a:ea typeface="宋体" panose="02010600030101010101" pitchFamily="2" charset="-122"/>
            </a:endParaRPr>
          </a:p>
          <a:p>
            <a:pPr marL="800100" lvl="1" indent="-342900">
              <a:lnSpc>
                <a:spcPct val="150000"/>
              </a:lnSpc>
              <a:buFont typeface="Arial" panose="020B0604020202020204" pitchFamily="34" charset="0"/>
              <a:buChar char="•"/>
            </a:pPr>
            <a:r>
              <a:rPr lang="zh-CN" altLang="en-US" sz="2000" dirty="0">
                <a:latin typeface="宋体" panose="02010600030101010101" pitchFamily="2" charset="-122"/>
                <a:ea typeface="宋体" panose="02010600030101010101" pitchFamily="2" charset="-122"/>
              </a:rPr>
              <a:t>节点运行情况</a:t>
            </a:r>
            <a:endParaRPr lang="en-US" altLang="zh-CN" sz="2000" dirty="0">
              <a:latin typeface="宋体" panose="02010600030101010101" pitchFamily="2" charset="-122"/>
              <a:ea typeface="宋体" panose="02010600030101010101" pitchFamily="2" charset="-122"/>
            </a:endParaRPr>
          </a:p>
          <a:p>
            <a:pPr marL="800100" lvl="1" indent="-342900">
              <a:lnSpc>
                <a:spcPct val="150000"/>
              </a:lnSpc>
              <a:buFont typeface="Arial" panose="020B0604020202020204" pitchFamily="34" charset="0"/>
              <a:buChar char="•"/>
            </a:pPr>
            <a:r>
              <a:rPr lang="en-US" altLang="zh-CN" sz="2000" dirty="0">
                <a:latin typeface="Times New Roman" panose="02020603050405020304" pitchFamily="18" charset="0"/>
                <a:ea typeface="楷体" panose="02010609060101010101" pitchFamily="49" charset="-122"/>
              </a:rPr>
              <a:t>IO</a:t>
            </a:r>
            <a:r>
              <a:rPr lang="zh-CN" altLang="en-US" sz="2000" dirty="0">
                <a:latin typeface="宋体" panose="02010600030101010101" pitchFamily="2" charset="-122"/>
                <a:ea typeface="宋体" panose="02010600030101010101" pitchFamily="2" charset="-122"/>
              </a:rPr>
              <a:t>速率</a:t>
            </a:r>
            <a:endParaRPr lang="en-US" altLang="zh-CN" sz="2000" dirty="0">
              <a:latin typeface="宋体" panose="02010600030101010101" pitchFamily="2" charset="-122"/>
              <a:ea typeface="宋体" panose="02010600030101010101" pitchFamily="2" charset="-122"/>
            </a:endParaRPr>
          </a:p>
          <a:p>
            <a:pPr marL="1257300" lvl="2" indent="-342900">
              <a:lnSpc>
                <a:spcPct val="125000"/>
              </a:lnSpc>
              <a:buFont typeface="Arial" panose="020B0604020202020204" pitchFamily="34" charset="0"/>
              <a:buChar char="•"/>
            </a:pPr>
            <a:r>
              <a:rPr lang="zh-CN" altLang="en-US" sz="2000" dirty="0">
                <a:latin typeface="Times New Roman" panose="02020603050405020304" pitchFamily="18" charset="0"/>
                <a:ea typeface="楷体" panose="02010609060101010101" pitchFamily="49" charset="-122"/>
              </a:rPr>
              <a:t>从</a:t>
            </a:r>
            <a:r>
              <a:rPr lang="en-US" altLang="zh-CN" sz="2000" dirty="0" err="1">
                <a:latin typeface="Times New Roman" panose="02020603050405020304" pitchFamily="18" charset="0"/>
                <a:ea typeface="楷体" panose="02010609060101010101" pitchFamily="49" charset="-122"/>
              </a:rPr>
              <a:t>influxDB</a:t>
            </a:r>
            <a:r>
              <a:rPr lang="zh-CN" altLang="en-US" sz="2000" dirty="0">
                <a:latin typeface="Times New Roman" panose="02020603050405020304" pitchFamily="18" charset="0"/>
                <a:ea typeface="楷体" panose="02010609060101010101" pitchFamily="49" charset="-122"/>
              </a:rPr>
              <a:t>抽取</a:t>
            </a:r>
            <a:endParaRPr lang="en-US" altLang="zh-CN" sz="2000" dirty="0">
              <a:latin typeface="Times New Roman" panose="02020603050405020304" pitchFamily="18" charset="0"/>
              <a:ea typeface="楷体" panose="02010609060101010101" pitchFamily="49" charset="-122"/>
            </a:endParaRPr>
          </a:p>
          <a:p>
            <a:pPr marL="1257300" lvl="2" indent="-342900">
              <a:lnSpc>
                <a:spcPct val="125000"/>
              </a:lnSpc>
              <a:buFont typeface="Arial" panose="020B0604020202020204" pitchFamily="34" charset="0"/>
              <a:buChar char="•"/>
            </a:pPr>
            <a:r>
              <a:rPr lang="en-US" altLang="zh-CN" sz="2000" dirty="0" err="1">
                <a:latin typeface="Times New Roman" panose="02020603050405020304" pitchFamily="18" charset="0"/>
                <a:ea typeface="楷体" panose="02010609060101010101" pitchFamily="49" charset="-122"/>
              </a:rPr>
              <a:t>BuddyMirror</a:t>
            </a:r>
            <a:r>
              <a:rPr lang="zh-CN" altLang="en-US" sz="2000" dirty="0">
                <a:latin typeface="Times New Roman" panose="02020603050405020304" pitchFamily="18" charset="0"/>
                <a:ea typeface="楷体" panose="02010609060101010101" pitchFamily="49" charset="-122"/>
              </a:rPr>
              <a:t>读写速率</a:t>
            </a:r>
            <a:r>
              <a:rPr lang="en-US" altLang="zh-CN" sz="2000" dirty="0">
                <a:latin typeface="Times New Roman" panose="02020603050405020304" pitchFamily="18" charset="0"/>
                <a:ea typeface="楷体" panose="02010609060101010101" pitchFamily="49" charset="-122"/>
              </a:rPr>
              <a:t>+</a:t>
            </a:r>
          </a:p>
          <a:p>
            <a:pPr lvl="2">
              <a:lnSpc>
                <a:spcPct val="125000"/>
              </a:lnSpc>
            </a:pPr>
            <a:r>
              <a:rPr lang="en-US" altLang="zh-CN" sz="2000" dirty="0">
                <a:latin typeface="Times New Roman" panose="02020603050405020304" pitchFamily="18" charset="0"/>
                <a:ea typeface="楷体" panose="02010609060101010101" pitchFamily="49" charset="-122"/>
              </a:rPr>
              <a:t>      RAID 0</a:t>
            </a:r>
            <a:r>
              <a:rPr lang="zh-CN" altLang="en-US" sz="2000" dirty="0">
                <a:latin typeface="Times New Roman" panose="02020603050405020304" pitchFamily="18" charset="0"/>
                <a:ea typeface="楷体" panose="02010609060101010101" pitchFamily="49" charset="-122"/>
              </a:rPr>
              <a:t>读写速率</a:t>
            </a:r>
            <a:endParaRPr lang="en-US" altLang="zh-CN" sz="2000" dirty="0">
              <a:latin typeface="Times New Roman" panose="02020603050405020304" pitchFamily="18" charset="0"/>
              <a:ea typeface="楷体" panose="02010609060101010101" pitchFamily="49" charset="-122"/>
            </a:endParaRPr>
          </a:p>
          <a:p>
            <a:pPr marL="800100" lvl="1" indent="-342900">
              <a:lnSpc>
                <a:spcPct val="150000"/>
              </a:lnSpc>
              <a:buFont typeface="Arial" panose="020B0604020202020204" pitchFamily="34" charset="0"/>
              <a:buChar char="•"/>
            </a:pPr>
            <a:r>
              <a:rPr lang="zh-CN" altLang="en-US" sz="2000" dirty="0">
                <a:latin typeface="宋体" panose="02010600030101010101" pitchFamily="2" charset="-122"/>
                <a:ea typeface="宋体" panose="02010600030101010101" pitchFamily="2" charset="-122"/>
              </a:rPr>
              <a:t>容量占用</a:t>
            </a:r>
            <a:endParaRPr lang="en-US" altLang="zh-CN" sz="2000" dirty="0">
              <a:latin typeface="宋体" panose="02010600030101010101" pitchFamily="2" charset="-122"/>
              <a:ea typeface="宋体" panose="02010600030101010101" pitchFamily="2" charset="-122"/>
            </a:endParaRPr>
          </a:p>
          <a:p>
            <a:pPr marL="1257300" lvl="2" indent="-342900">
              <a:lnSpc>
                <a:spcPct val="125000"/>
              </a:lnSpc>
              <a:buFont typeface="Arial" panose="020B0604020202020204" pitchFamily="34" charset="0"/>
              <a:buChar char="•"/>
            </a:pPr>
            <a:r>
              <a:rPr lang="en-US" altLang="zh-CN" sz="2000" dirty="0" err="1">
                <a:latin typeface="Times New Roman" panose="02020603050405020304" pitchFamily="18" charset="0"/>
                <a:ea typeface="楷体" panose="02010609060101010101" pitchFamily="49" charset="-122"/>
              </a:rPr>
              <a:t>BuddyMirror</a:t>
            </a:r>
            <a:r>
              <a:rPr lang="zh-CN" altLang="en-US" sz="2000" dirty="0">
                <a:latin typeface="Times New Roman" panose="02020603050405020304" pitchFamily="18" charset="0"/>
                <a:ea typeface="楷体" panose="02010609060101010101" pitchFamily="49" charset="-122"/>
              </a:rPr>
              <a:t>容量占用</a:t>
            </a:r>
            <a:r>
              <a:rPr lang="en-US" altLang="zh-CN" sz="2000" dirty="0">
                <a:latin typeface="Times New Roman" panose="02020603050405020304" pitchFamily="18" charset="0"/>
                <a:ea typeface="楷体" panose="02010609060101010101" pitchFamily="49" charset="-122"/>
              </a:rPr>
              <a:t>+</a:t>
            </a:r>
          </a:p>
          <a:p>
            <a:pPr lvl="2">
              <a:lnSpc>
                <a:spcPct val="125000"/>
              </a:lnSpc>
            </a:pPr>
            <a:r>
              <a:rPr lang="en-US" altLang="zh-CN" sz="2000" dirty="0">
                <a:latin typeface="Times New Roman" panose="02020603050405020304" pitchFamily="18" charset="0"/>
                <a:ea typeface="楷体" panose="02010609060101010101" pitchFamily="49" charset="-122"/>
              </a:rPr>
              <a:t>      RAID 0</a:t>
            </a:r>
            <a:r>
              <a:rPr lang="zh-CN" altLang="en-US" sz="2000" dirty="0">
                <a:latin typeface="Times New Roman" panose="02020603050405020304" pitchFamily="18" charset="0"/>
                <a:ea typeface="楷体" panose="02010609060101010101" pitchFamily="49" charset="-122"/>
              </a:rPr>
              <a:t>容量占用</a:t>
            </a:r>
          </a:p>
          <a:p>
            <a:pPr marL="800100" lvl="1" indent="-342900">
              <a:lnSpc>
                <a:spcPct val="150000"/>
              </a:lnSpc>
              <a:buFont typeface="Arial" panose="020B0604020202020204" pitchFamily="34" charset="0"/>
              <a:buChar char="•"/>
            </a:pPr>
            <a:r>
              <a:rPr lang="zh-CN" altLang="en-US" sz="2000" dirty="0">
                <a:latin typeface="宋体" panose="02010600030101010101" pitchFamily="2" charset="-122"/>
                <a:ea typeface="宋体" panose="02010600030101010101" pitchFamily="2" charset="-122"/>
              </a:rPr>
              <a:t>系统日志</a:t>
            </a:r>
            <a:endParaRPr lang="en-US" altLang="zh-CN" sz="2000" dirty="0">
              <a:latin typeface="宋体" panose="02010600030101010101" pitchFamily="2" charset="-122"/>
              <a:ea typeface="宋体" panose="02010600030101010101" pitchFamily="2" charset="-122"/>
            </a:endParaRPr>
          </a:p>
          <a:p>
            <a:pPr marL="1257300" lvl="2" indent="-342900">
              <a:lnSpc>
                <a:spcPct val="125000"/>
              </a:lnSpc>
              <a:buFont typeface="Arial" panose="020B0604020202020204" pitchFamily="34" charset="0"/>
              <a:buChar char="•"/>
            </a:pPr>
            <a:r>
              <a:rPr lang="zh-CN" altLang="en-US" sz="2000" dirty="0">
                <a:latin typeface="Times New Roman" panose="02020603050405020304" pitchFamily="18" charset="0"/>
                <a:ea typeface="楷体" panose="02010609060101010101" pitchFamily="49" charset="-122"/>
              </a:rPr>
              <a:t>从数据库中获取</a:t>
            </a:r>
            <a:endParaRPr lang="en-US" altLang="zh-CN" sz="2000" dirty="0">
              <a:latin typeface="Times New Roman" panose="02020603050405020304" pitchFamily="18" charset="0"/>
              <a:ea typeface="楷体" panose="02010609060101010101" pitchFamily="49" charset="-122"/>
            </a:endParaRPr>
          </a:p>
        </p:txBody>
      </p:sp>
      <p:sp>
        <p:nvSpPr>
          <p:cNvPr id="5" name="矩形 4">
            <a:extLst>
              <a:ext uri="{FF2B5EF4-FFF2-40B4-BE49-F238E27FC236}">
                <a16:creationId xmlns:a16="http://schemas.microsoft.com/office/drawing/2014/main" id="{05771786-59B6-4387-935F-C88D526C9338}"/>
              </a:ext>
            </a:extLst>
          </p:cNvPr>
          <p:cNvSpPr/>
          <p:nvPr/>
        </p:nvSpPr>
        <p:spPr>
          <a:xfrm>
            <a:off x="5440130" y="5960665"/>
            <a:ext cx="6096000" cy="400110"/>
          </a:xfrm>
          <a:prstGeom prst="rect">
            <a:avLst/>
          </a:prstGeom>
        </p:spPr>
        <p:txBody>
          <a:bodyPr>
            <a:spAutoFit/>
          </a:bodyPr>
          <a:lstStyle/>
          <a:p>
            <a:pPr algn="ctr"/>
            <a:r>
              <a:rPr lang="zh-CN" altLang="en-US" sz="2000" b="1" dirty="0">
                <a:solidFill>
                  <a:srgbClr val="000000"/>
                </a:solidFill>
                <a:latin typeface="仿宋" panose="02010609060101010101" pitchFamily="49" charset="-122"/>
                <a:ea typeface="仿宋" panose="02010609060101010101" pitchFamily="49" charset="-122"/>
              </a:rPr>
              <a:t>资源展示页面</a:t>
            </a:r>
            <a:endParaRPr lang="en-US" altLang="zh-CN" sz="2000" b="1" dirty="0">
              <a:solidFill>
                <a:srgbClr val="000000"/>
              </a:solidFill>
              <a:latin typeface="仿宋" panose="02010609060101010101" pitchFamily="49" charset="-122"/>
              <a:ea typeface="仿宋" panose="02010609060101010101" pitchFamily="49" charset="-122"/>
            </a:endParaRPr>
          </a:p>
        </p:txBody>
      </p:sp>
      <p:sp>
        <p:nvSpPr>
          <p:cNvPr id="13" name="矩形 12">
            <a:extLst>
              <a:ext uri="{FF2B5EF4-FFF2-40B4-BE49-F238E27FC236}">
                <a16:creationId xmlns:a16="http://schemas.microsoft.com/office/drawing/2014/main" id="{7A82C8DE-EFAE-4E3F-B6ED-6147D0E4382D}"/>
              </a:ext>
            </a:extLst>
          </p:cNvPr>
          <p:cNvSpPr/>
          <p:nvPr/>
        </p:nvSpPr>
        <p:spPr>
          <a:xfrm>
            <a:off x="5453034" y="1605374"/>
            <a:ext cx="5399915" cy="960328"/>
          </a:xfrm>
          <a:prstGeom prst="rect">
            <a:avLst/>
          </a:prstGeom>
        </p:spPr>
        <p:txBody>
          <a:bodyPr wrap="square">
            <a:spAutoFit/>
          </a:bodyPr>
          <a:lstStyle/>
          <a:p>
            <a:pPr marL="34290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rPr>
              <a:t>数据可视化</a:t>
            </a:r>
            <a:endParaRPr lang="en-US" altLang="zh-CN" sz="2000" dirty="0">
              <a:latin typeface="宋体" panose="02010600030101010101" pitchFamily="2" charset="-122"/>
              <a:ea typeface="宋体" panose="02010600030101010101" pitchFamily="2" charset="-122"/>
            </a:endParaRPr>
          </a:p>
          <a:p>
            <a:pPr marL="800100" lvl="1" indent="-342900">
              <a:lnSpc>
                <a:spcPct val="150000"/>
              </a:lnSpc>
              <a:buFont typeface="Arial" panose="020B0604020202020204" pitchFamily="34" charset="0"/>
              <a:buChar char="•"/>
            </a:pPr>
            <a:r>
              <a:rPr lang="en-US" altLang="zh-CN" sz="2000" dirty="0" err="1">
                <a:latin typeface="Times New Roman" panose="02020603050405020304" pitchFamily="18" charset="0"/>
                <a:ea typeface="宋体" panose="02010600030101010101" pitchFamily="2" charset="-122"/>
                <a:cs typeface="Times New Roman" panose="02020603050405020304" pitchFamily="18" charset="0"/>
              </a:rPr>
              <a:t>Flask+HighCharts</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198045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a:extLst>
              <a:ext uri="{FF2B5EF4-FFF2-40B4-BE49-F238E27FC236}">
                <a16:creationId xmlns:a16="http://schemas.microsoft.com/office/drawing/2014/main" id="{9452B2F4-E087-4F81-B7D3-49C44A5EC9BA}"/>
              </a:ext>
            </a:extLst>
          </p:cNvPr>
          <p:cNvGrpSpPr/>
          <p:nvPr/>
        </p:nvGrpSpPr>
        <p:grpSpPr>
          <a:xfrm>
            <a:off x="0" y="161931"/>
            <a:ext cx="12118110" cy="619152"/>
            <a:chOff x="0" y="161931"/>
            <a:chExt cx="12118110" cy="619152"/>
          </a:xfrm>
        </p:grpSpPr>
        <p:grpSp>
          <p:nvGrpSpPr>
            <p:cNvPr id="2" name="组合 1"/>
            <p:cNvGrpSpPr/>
            <p:nvPr/>
          </p:nvGrpSpPr>
          <p:grpSpPr>
            <a:xfrm>
              <a:off x="0" y="161931"/>
              <a:ext cx="12118110" cy="619152"/>
              <a:chOff x="0" y="254294"/>
              <a:chExt cx="12118110" cy="619152"/>
            </a:xfrm>
          </p:grpSpPr>
          <p:sp>
            <p:nvSpPr>
              <p:cNvPr id="14" name="五边形 13"/>
              <p:cNvSpPr/>
              <p:nvPr/>
            </p:nvSpPr>
            <p:spPr>
              <a:xfrm>
                <a:off x="0" y="284941"/>
                <a:ext cx="416781" cy="375920"/>
              </a:xfrm>
              <a:prstGeom prst="homePlate">
                <a:avLst/>
              </a:prstGeom>
              <a:solidFill>
                <a:srgbClr val="17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74994"/>
                  </a:solidFill>
                </a:endParaRPr>
              </a:p>
            </p:txBody>
          </p:sp>
          <p:sp>
            <p:nvSpPr>
              <p:cNvPr id="4" name="文本框 3"/>
              <p:cNvSpPr txBox="1"/>
              <p:nvPr/>
            </p:nvSpPr>
            <p:spPr>
              <a:xfrm>
                <a:off x="651979" y="254294"/>
                <a:ext cx="7336989" cy="523220"/>
              </a:xfrm>
              <a:prstGeom prst="rect">
                <a:avLst/>
              </a:prstGeom>
              <a:noFill/>
            </p:spPr>
            <p:txBody>
              <a:bodyPr wrap="square" rtlCol="0">
                <a:spAutoFit/>
              </a:bodyPr>
              <a:lstStyle/>
              <a:p>
                <a:r>
                  <a:rPr lang="zh-CN" altLang="en-US" sz="2800" b="1" spc="600" dirty="0">
                    <a:latin typeface="黑体" panose="02010609060101010101" pitchFamily="49" charset="-122"/>
                    <a:ea typeface="黑体" panose="02010609060101010101" pitchFamily="49" charset="-122"/>
                  </a:rPr>
                  <a:t>系统设计与实现</a:t>
                </a:r>
              </a:p>
            </p:txBody>
          </p:sp>
          <p:cxnSp>
            <p:nvCxnSpPr>
              <p:cNvPr id="6" name="直接连接符 5"/>
              <p:cNvCxnSpPr>
                <a:cxnSpLocks/>
              </p:cNvCxnSpPr>
              <p:nvPr/>
            </p:nvCxnSpPr>
            <p:spPr>
              <a:xfrm>
                <a:off x="10160" y="873446"/>
                <a:ext cx="12107950" cy="0"/>
              </a:xfrm>
              <a:prstGeom prst="line">
                <a:avLst/>
              </a:prstGeom>
              <a:ln w="19050">
                <a:solidFill>
                  <a:srgbClr val="174994"/>
                </a:solidFill>
                <a:prstDash val="dash"/>
              </a:ln>
            </p:spPr>
            <p:style>
              <a:lnRef idx="1">
                <a:schemeClr val="accent1"/>
              </a:lnRef>
              <a:fillRef idx="0">
                <a:schemeClr val="accent1"/>
              </a:fillRef>
              <a:effectRef idx="0">
                <a:schemeClr val="accent1"/>
              </a:effectRef>
              <a:fontRef idx="minor">
                <a:schemeClr val="tx1"/>
              </a:fontRef>
            </p:style>
          </p:cxnSp>
        </p:grpSp>
        <p:pic>
          <p:nvPicPr>
            <p:cNvPr id="63" name="图片 62">
              <a:extLst>
                <a:ext uri="{FF2B5EF4-FFF2-40B4-BE49-F238E27FC236}">
                  <a16:creationId xmlns:a16="http://schemas.microsoft.com/office/drawing/2014/main" id="{3488D3A8-EE59-477B-8E89-8AFAAB75BF5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765508" y="161931"/>
              <a:ext cx="2174882" cy="456069"/>
            </a:xfrm>
            <a:prstGeom prst="rect">
              <a:avLst/>
            </a:prstGeom>
          </p:spPr>
        </p:pic>
      </p:grpSp>
      <p:sp>
        <p:nvSpPr>
          <p:cNvPr id="12" name="矩形 11">
            <a:extLst>
              <a:ext uri="{FF2B5EF4-FFF2-40B4-BE49-F238E27FC236}">
                <a16:creationId xmlns:a16="http://schemas.microsoft.com/office/drawing/2014/main" id="{7262C6E8-E3BF-4873-ADBD-69D1C48572F9}"/>
              </a:ext>
            </a:extLst>
          </p:cNvPr>
          <p:cNvSpPr/>
          <p:nvPr/>
        </p:nvSpPr>
        <p:spPr>
          <a:xfrm>
            <a:off x="651977" y="871137"/>
            <a:ext cx="8828148" cy="656846"/>
          </a:xfrm>
          <a:prstGeom prst="rect">
            <a:avLst/>
          </a:prstGeom>
        </p:spPr>
        <p:txBody>
          <a:bodyPr wrap="square">
            <a:spAutoFit/>
          </a:bodyPr>
          <a:lstStyle/>
          <a:p>
            <a:pPr marL="342900" lvl="2" indent="-342900">
              <a:lnSpc>
                <a:spcPct val="150000"/>
              </a:lnSpc>
              <a:buFont typeface="Wingdings" pitchFamily="2" charset="2"/>
              <a:buChar char="n"/>
            </a:pPr>
            <a:r>
              <a:rPr lang="zh-CN" altLang="en-US" sz="2800" b="1" dirty="0">
                <a:latin typeface="Times New Roman" pitchFamily="18" charset="0"/>
                <a:ea typeface="宋体" panose="02010600030101010101" pitchFamily="2" charset="-122"/>
                <a:cs typeface="Times New Roman" pitchFamily="18" charset="0"/>
              </a:rPr>
              <a:t>统一监控模块</a:t>
            </a:r>
            <a:endParaRPr lang="en-US" altLang="zh-CN" sz="2800" b="1" dirty="0">
              <a:latin typeface="Times New Roman" pitchFamily="18" charset="0"/>
              <a:ea typeface="宋体" panose="02010600030101010101" pitchFamily="2" charset="-122"/>
              <a:cs typeface="Times New Roman" pitchFamily="18" charset="0"/>
            </a:endParaRPr>
          </a:p>
        </p:txBody>
      </p:sp>
      <p:pic>
        <p:nvPicPr>
          <p:cNvPr id="5" name="图片 4">
            <a:extLst>
              <a:ext uri="{FF2B5EF4-FFF2-40B4-BE49-F238E27FC236}">
                <a16:creationId xmlns:a16="http://schemas.microsoft.com/office/drawing/2014/main" id="{A1D5F81B-4A73-4B4A-B259-6F2598EAD5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73956" y="1439491"/>
            <a:ext cx="5379468" cy="2227675"/>
          </a:xfrm>
          <a:prstGeom prst="rect">
            <a:avLst/>
          </a:prstGeom>
        </p:spPr>
      </p:pic>
      <p:pic>
        <p:nvPicPr>
          <p:cNvPr id="9" name="图片 8">
            <a:extLst>
              <a:ext uri="{FF2B5EF4-FFF2-40B4-BE49-F238E27FC236}">
                <a16:creationId xmlns:a16="http://schemas.microsoft.com/office/drawing/2014/main" id="{FFE02A92-64BB-46AC-8E0F-4F95AF8854F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40205" y="3712045"/>
            <a:ext cx="5379468" cy="2560526"/>
          </a:xfrm>
          <a:prstGeom prst="rect">
            <a:avLst/>
          </a:prstGeom>
        </p:spPr>
      </p:pic>
      <p:sp>
        <p:nvSpPr>
          <p:cNvPr id="15" name="矩形 14">
            <a:extLst>
              <a:ext uri="{FF2B5EF4-FFF2-40B4-BE49-F238E27FC236}">
                <a16:creationId xmlns:a16="http://schemas.microsoft.com/office/drawing/2014/main" id="{159DD3C7-A80C-4E54-907C-DC5FC802BC56}"/>
              </a:ext>
            </a:extLst>
          </p:cNvPr>
          <p:cNvSpPr/>
          <p:nvPr/>
        </p:nvSpPr>
        <p:spPr>
          <a:xfrm>
            <a:off x="6083520" y="6231965"/>
            <a:ext cx="4782055" cy="400110"/>
          </a:xfrm>
          <a:prstGeom prst="rect">
            <a:avLst/>
          </a:prstGeom>
        </p:spPr>
        <p:txBody>
          <a:bodyPr wrap="square">
            <a:spAutoFit/>
          </a:bodyPr>
          <a:lstStyle/>
          <a:p>
            <a:pPr algn="ctr"/>
            <a:r>
              <a:rPr lang="zh-CN" altLang="en-US" sz="2000" b="1" dirty="0">
                <a:latin typeface="仿宋" panose="02010609060101010101" pitchFamily="49" charset="-122"/>
                <a:ea typeface="仿宋" panose="02010609060101010101" pitchFamily="49" charset="-122"/>
              </a:rPr>
              <a:t>存储设备的统一监控及可视化</a:t>
            </a:r>
          </a:p>
        </p:txBody>
      </p:sp>
      <p:pic>
        <p:nvPicPr>
          <p:cNvPr id="8" name="图片 7">
            <a:extLst>
              <a:ext uri="{FF2B5EF4-FFF2-40B4-BE49-F238E27FC236}">
                <a16:creationId xmlns:a16="http://schemas.microsoft.com/office/drawing/2014/main" id="{205A7713-0497-4781-A99E-172B13A340A5}"/>
              </a:ext>
            </a:extLst>
          </p:cNvPr>
          <p:cNvPicPr>
            <a:picLocks noChangeAspect="1"/>
          </p:cNvPicPr>
          <p:nvPr/>
        </p:nvPicPr>
        <p:blipFill rotWithShape="1">
          <a:blip r:embed="rId6"/>
          <a:srcRect l="2" r="-850"/>
          <a:stretch/>
        </p:blipFill>
        <p:spPr>
          <a:xfrm>
            <a:off x="2232916" y="3911924"/>
            <a:ext cx="2610082" cy="2227674"/>
          </a:xfrm>
          <a:prstGeom prst="rect">
            <a:avLst/>
          </a:prstGeom>
        </p:spPr>
      </p:pic>
      <p:sp>
        <p:nvSpPr>
          <p:cNvPr id="17" name="矩形: 圆角 16">
            <a:extLst>
              <a:ext uri="{FF2B5EF4-FFF2-40B4-BE49-F238E27FC236}">
                <a16:creationId xmlns:a16="http://schemas.microsoft.com/office/drawing/2014/main" id="{C2565983-1ADE-4092-ABDA-D78641A38B1E}"/>
              </a:ext>
            </a:extLst>
          </p:cNvPr>
          <p:cNvSpPr/>
          <p:nvPr/>
        </p:nvSpPr>
        <p:spPr>
          <a:xfrm>
            <a:off x="4762785" y="2198410"/>
            <a:ext cx="842542" cy="613024"/>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箭头连接符 17">
            <a:extLst>
              <a:ext uri="{FF2B5EF4-FFF2-40B4-BE49-F238E27FC236}">
                <a16:creationId xmlns:a16="http://schemas.microsoft.com/office/drawing/2014/main" id="{444C1593-4260-4D82-B26F-28A13E3590A0}"/>
              </a:ext>
            </a:extLst>
          </p:cNvPr>
          <p:cNvCxnSpPr>
            <a:cxnSpLocks/>
            <a:endCxn id="9" idx="0"/>
          </p:cNvCxnSpPr>
          <p:nvPr/>
        </p:nvCxnSpPr>
        <p:spPr>
          <a:xfrm>
            <a:off x="7397497" y="2982065"/>
            <a:ext cx="1032442" cy="72998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0" name="矩形 19">
            <a:extLst>
              <a:ext uri="{FF2B5EF4-FFF2-40B4-BE49-F238E27FC236}">
                <a16:creationId xmlns:a16="http://schemas.microsoft.com/office/drawing/2014/main" id="{A519202C-8664-49BC-97A8-3261E69D3813}"/>
              </a:ext>
            </a:extLst>
          </p:cNvPr>
          <p:cNvSpPr/>
          <p:nvPr/>
        </p:nvSpPr>
        <p:spPr>
          <a:xfrm>
            <a:off x="1742261" y="6112905"/>
            <a:ext cx="6096000" cy="437877"/>
          </a:xfrm>
          <a:prstGeom prst="rect">
            <a:avLst/>
          </a:prstGeom>
        </p:spPr>
        <p:txBody>
          <a:bodyPr>
            <a:spAutoFit/>
          </a:bodyPr>
          <a:lstStyle/>
          <a:p>
            <a:pPr lvl="1">
              <a:lnSpc>
                <a:spcPct val="125000"/>
              </a:lnSpc>
            </a:pP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IO</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数据表、</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Cluster</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数据表</a:t>
            </a:r>
            <a:endParaRPr lang="en-US" altLang="zh-CN" sz="2000" dirty="0">
              <a:latin typeface="楷体" panose="02010609060101010101" pitchFamily="49" charset="-122"/>
              <a:ea typeface="楷体" panose="02010609060101010101" pitchFamily="49" charset="-122"/>
              <a:cs typeface="Times New Roman" panose="02020603050405020304" pitchFamily="18" charset="0"/>
            </a:endParaRPr>
          </a:p>
        </p:txBody>
      </p:sp>
      <p:sp>
        <p:nvSpPr>
          <p:cNvPr id="22" name="矩形: 圆角 21">
            <a:extLst>
              <a:ext uri="{FF2B5EF4-FFF2-40B4-BE49-F238E27FC236}">
                <a16:creationId xmlns:a16="http://schemas.microsoft.com/office/drawing/2014/main" id="{5D1F04D7-D145-4D86-BD50-5B6ED258D9FE}"/>
              </a:ext>
            </a:extLst>
          </p:cNvPr>
          <p:cNvSpPr/>
          <p:nvPr/>
        </p:nvSpPr>
        <p:spPr>
          <a:xfrm>
            <a:off x="6976226" y="2336888"/>
            <a:ext cx="842542" cy="613024"/>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3" name="直接箭头连接符 22">
            <a:extLst>
              <a:ext uri="{FF2B5EF4-FFF2-40B4-BE49-F238E27FC236}">
                <a16:creationId xmlns:a16="http://schemas.microsoft.com/office/drawing/2014/main" id="{4D656AC5-105A-4779-97CC-407AA1B40C97}"/>
              </a:ext>
            </a:extLst>
          </p:cNvPr>
          <p:cNvCxnSpPr>
            <a:cxnSpLocks/>
          </p:cNvCxnSpPr>
          <p:nvPr/>
        </p:nvCxnSpPr>
        <p:spPr>
          <a:xfrm flipH="1">
            <a:off x="4679790" y="2888162"/>
            <a:ext cx="527828" cy="1158405"/>
          </a:xfrm>
          <a:prstGeom prst="straightConnector1">
            <a:avLst/>
          </a:prstGeom>
          <a:ln w="127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7" name="矩形 26">
            <a:extLst>
              <a:ext uri="{FF2B5EF4-FFF2-40B4-BE49-F238E27FC236}">
                <a16:creationId xmlns:a16="http://schemas.microsoft.com/office/drawing/2014/main" id="{454C7D19-B5EC-4F43-85F7-BE31226ADA09}"/>
              </a:ext>
            </a:extLst>
          </p:cNvPr>
          <p:cNvSpPr/>
          <p:nvPr/>
        </p:nvSpPr>
        <p:spPr>
          <a:xfrm>
            <a:off x="4834931" y="1520089"/>
            <a:ext cx="5047783" cy="400110"/>
          </a:xfrm>
          <a:prstGeom prst="rect">
            <a:avLst/>
          </a:prstGeom>
        </p:spPr>
        <p:txBody>
          <a:bodyPr wrap="square">
            <a:spAutoFit/>
          </a:bodyPr>
          <a:lstStyle/>
          <a:p>
            <a:pPr algn="ctr"/>
            <a:r>
              <a:rPr lang="zh-CN" altLang="en-US" sz="2000" b="1" dirty="0">
                <a:latin typeface="仿宋" panose="02010609060101010101" pitchFamily="49" charset="-122"/>
                <a:ea typeface="仿宋" panose="02010609060101010101" pitchFamily="49" charset="-122"/>
              </a:rPr>
              <a:t>存储设备获取监控数据流程图</a:t>
            </a:r>
          </a:p>
        </p:txBody>
      </p:sp>
    </p:spTree>
    <p:extLst>
      <p:ext uri="{BB962C8B-B14F-4D97-AF65-F5344CB8AC3E}">
        <p14:creationId xmlns:p14="http://schemas.microsoft.com/office/powerpoint/2010/main" val="4057384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955040" y="838469"/>
            <a:ext cx="10835428" cy="6019532"/>
            <a:chOff x="955040" y="838469"/>
            <a:chExt cx="10835428" cy="6019532"/>
          </a:xfrm>
        </p:grpSpPr>
        <p:grpSp>
          <p:nvGrpSpPr>
            <p:cNvPr id="16" name="组合 15"/>
            <p:cNvGrpSpPr/>
            <p:nvPr/>
          </p:nvGrpSpPr>
          <p:grpSpPr>
            <a:xfrm>
              <a:off x="955040" y="1305822"/>
              <a:ext cx="10256731" cy="5105138"/>
              <a:chOff x="1381760" y="1305822"/>
              <a:chExt cx="10256731" cy="5105138"/>
            </a:xfrm>
          </p:grpSpPr>
          <p:sp>
            <p:nvSpPr>
              <p:cNvPr id="19" name="矩形 18"/>
              <p:cNvSpPr/>
              <p:nvPr/>
            </p:nvSpPr>
            <p:spPr>
              <a:xfrm>
                <a:off x="1381760" y="5100320"/>
                <a:ext cx="1127760" cy="1310640"/>
              </a:xfrm>
              <a:prstGeom prst="rect">
                <a:avLst/>
              </a:prstGeom>
              <a:solidFill>
                <a:srgbClr val="2776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锐字工房云字库细圆GBK" panose="02010604000000000000" pitchFamily="2" charset="-122"/>
                  <a:ea typeface="锐字工房云字库细圆GBK" panose="02010604000000000000" pitchFamily="2" charset="-122"/>
                  <a:cs typeface="+mn-ea"/>
                  <a:sym typeface="+mn-lt"/>
                </a:endParaRPr>
              </a:p>
            </p:txBody>
          </p:sp>
          <p:sp>
            <p:nvSpPr>
              <p:cNvPr id="23" name="矩形 22"/>
              <p:cNvSpPr/>
              <p:nvPr/>
            </p:nvSpPr>
            <p:spPr>
              <a:xfrm>
                <a:off x="3727064" y="1305822"/>
                <a:ext cx="7911427" cy="4246355"/>
              </a:xfrm>
              <a:prstGeom prst="rect">
                <a:avLst/>
              </a:prstGeom>
            </p:spPr>
            <p:txBody>
              <a:bodyPr wrap="square">
                <a:spAutoFit/>
              </a:bodyPr>
              <a:lstStyle/>
              <a:p>
                <a:pPr marL="571500" indent="-571500">
                  <a:lnSpc>
                    <a:spcPct val="200000"/>
                  </a:lnSpc>
                  <a:buFont typeface="+mj-ea"/>
                  <a:buAutoNum type="ea1JpnChsDbPeriod"/>
                </a:pPr>
                <a:r>
                  <a:rPr lang="zh-CN" altLang="en-US" sz="2800" b="1" dirty="0">
                    <a:latin typeface="黑体" panose="02010609060101010101" pitchFamily="49" charset="-122"/>
                    <a:ea typeface="黑体" panose="02010609060101010101" pitchFamily="49" charset="-122"/>
                    <a:cs typeface="+mn-ea"/>
                    <a:sym typeface="+mn-lt"/>
                  </a:rPr>
                  <a:t>研究背景及内容</a:t>
                </a:r>
                <a:endParaRPr lang="en-US" altLang="zh-CN" sz="2800" b="1" dirty="0">
                  <a:latin typeface="黑体" panose="02010609060101010101" pitchFamily="49" charset="-122"/>
                  <a:ea typeface="黑体" panose="02010609060101010101" pitchFamily="49" charset="-122"/>
                  <a:cs typeface="+mn-ea"/>
                  <a:sym typeface="+mn-lt"/>
                </a:endParaRPr>
              </a:p>
              <a:p>
                <a:pPr marL="571500" indent="-571500">
                  <a:lnSpc>
                    <a:spcPct val="200000"/>
                  </a:lnSpc>
                  <a:buFont typeface="+mj-lt"/>
                  <a:buAutoNum type="ea1JpnChsDbPeriod"/>
                </a:pPr>
                <a:r>
                  <a:rPr lang="en-US" altLang="zh-CN" sz="2800" b="1" dirty="0" err="1">
                    <a:latin typeface="Times New Roman" panose="02020603050405020304" pitchFamily="18" charset="0"/>
                    <a:ea typeface="黑体" panose="02010609060101010101" pitchFamily="49" charset="-122"/>
                    <a:cs typeface="Times New Roman" panose="02020603050405020304" pitchFamily="18" charset="0"/>
                    <a:sym typeface="+mn-lt"/>
                  </a:rPr>
                  <a:t>21CMA</a:t>
                </a:r>
                <a:r>
                  <a:rPr lang="zh-CN" altLang="en-US" sz="2800" b="1" dirty="0">
                    <a:latin typeface="黑体" panose="02010609060101010101" pitchFamily="49" charset="-122"/>
                    <a:ea typeface="黑体" panose="02010609060101010101" pitchFamily="49" charset="-122"/>
                    <a:cs typeface="+mn-ea"/>
                    <a:sym typeface="+mn-lt"/>
                  </a:rPr>
                  <a:t>存储集群运维管理研究</a:t>
                </a:r>
                <a:endParaRPr lang="en-US" altLang="zh-CN" sz="2800" b="1" dirty="0">
                  <a:latin typeface="黑体" panose="02010609060101010101" pitchFamily="49" charset="-122"/>
                  <a:ea typeface="黑体" panose="02010609060101010101" pitchFamily="49" charset="-122"/>
                  <a:cs typeface="+mn-ea"/>
                  <a:sym typeface="+mn-lt"/>
                </a:endParaRPr>
              </a:p>
              <a:p>
                <a:pPr marL="571500" indent="-571500">
                  <a:lnSpc>
                    <a:spcPct val="200000"/>
                  </a:lnSpc>
                  <a:buFont typeface="+mj-lt"/>
                  <a:buAutoNum type="ea1JpnChsDbPeriod"/>
                </a:pPr>
                <a:r>
                  <a:rPr lang="zh-CN" altLang="en-US" sz="2800" b="1" dirty="0">
                    <a:latin typeface="黑体" panose="02010609060101010101" pitchFamily="49" charset="-122"/>
                    <a:ea typeface="黑体" panose="02010609060101010101" pitchFamily="49" charset="-122"/>
                    <a:cs typeface="+mn-ea"/>
                    <a:sym typeface="+mn-lt"/>
                  </a:rPr>
                  <a:t>系统设计与实现</a:t>
                </a:r>
                <a:endParaRPr lang="en-US" altLang="zh-CN" sz="2800" b="1" dirty="0">
                  <a:latin typeface="黑体" panose="02010609060101010101" pitchFamily="49" charset="-122"/>
                  <a:ea typeface="黑体" panose="02010609060101010101" pitchFamily="49" charset="-122"/>
                  <a:cs typeface="+mn-ea"/>
                  <a:sym typeface="+mn-lt"/>
                </a:endParaRPr>
              </a:p>
              <a:p>
                <a:pPr marL="571500" indent="-571500">
                  <a:lnSpc>
                    <a:spcPct val="200000"/>
                  </a:lnSpc>
                  <a:buFont typeface="+mj-ea"/>
                  <a:buAutoNum type="ea1JpnChsDbPeriod"/>
                </a:pPr>
                <a:r>
                  <a:rPr lang="zh-CN" altLang="en-US" sz="2800" b="1" dirty="0">
                    <a:latin typeface="黑体" panose="02010609060101010101" pitchFamily="49" charset="-122"/>
                    <a:ea typeface="黑体" panose="02010609060101010101" pitchFamily="49" charset="-122"/>
                    <a:cs typeface="+mn-ea"/>
                    <a:sym typeface="+mn-lt"/>
                  </a:rPr>
                  <a:t>系统应用及测试</a:t>
                </a:r>
                <a:endParaRPr lang="en-US" altLang="zh-CN" sz="2800" b="1" dirty="0">
                  <a:latin typeface="黑体" panose="02010609060101010101" pitchFamily="49" charset="-122"/>
                  <a:ea typeface="黑体" panose="02010609060101010101" pitchFamily="49" charset="-122"/>
                  <a:cs typeface="+mn-ea"/>
                  <a:sym typeface="+mn-lt"/>
                </a:endParaRPr>
              </a:p>
              <a:p>
                <a:pPr marL="571500" indent="-571500">
                  <a:lnSpc>
                    <a:spcPct val="200000"/>
                  </a:lnSpc>
                  <a:buFont typeface="+mj-ea"/>
                  <a:buAutoNum type="ea1JpnChsDbPeriod"/>
                </a:pPr>
                <a:r>
                  <a:rPr lang="zh-CN" altLang="en-US" sz="2800" b="1" dirty="0">
                    <a:latin typeface="黑体" panose="02010609060101010101" pitchFamily="49" charset="-122"/>
                    <a:ea typeface="黑体" panose="02010609060101010101" pitchFamily="49" charset="-122"/>
                    <a:cs typeface="+mn-ea"/>
                    <a:sym typeface="+mn-lt"/>
                  </a:rPr>
                  <a:t>总结及展望</a:t>
                </a:r>
                <a:endParaRPr lang="en-US" altLang="zh-CN" sz="2800" b="1" dirty="0">
                  <a:latin typeface="黑体" panose="02010609060101010101" pitchFamily="49" charset="-122"/>
                  <a:ea typeface="黑体" panose="02010609060101010101" pitchFamily="49" charset="-122"/>
                  <a:cs typeface="+mn-ea"/>
                  <a:sym typeface="+mn-lt"/>
                </a:endParaRPr>
              </a:p>
            </p:txBody>
          </p:sp>
        </p:grpSp>
        <p:cxnSp>
          <p:nvCxnSpPr>
            <p:cNvPr id="17" name="直接连接符 16"/>
            <p:cNvCxnSpPr>
              <a:cxnSpLocks/>
            </p:cNvCxnSpPr>
            <p:nvPr/>
          </p:nvCxnSpPr>
          <p:spPr>
            <a:xfrm>
              <a:off x="11501120" y="838469"/>
              <a:ext cx="0" cy="5938251"/>
            </a:xfrm>
            <a:prstGeom prst="line">
              <a:avLst/>
            </a:prstGeom>
            <a:solidFill>
              <a:srgbClr val="2776AB"/>
            </a:solidFill>
            <a:ln w="28575"/>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11211771" y="5940713"/>
              <a:ext cx="578697" cy="917288"/>
            </a:xfrm>
            <a:prstGeom prst="rect">
              <a:avLst/>
            </a:prstGeom>
            <a:solidFill>
              <a:srgbClr val="2776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锐字工房云字库细圆GBK" panose="02010604000000000000" pitchFamily="2" charset="-122"/>
                <a:ea typeface="锐字工房云字库细圆GBK" panose="02010604000000000000" pitchFamily="2" charset="-122"/>
                <a:cs typeface="+mn-ea"/>
                <a:sym typeface="+mn-lt"/>
              </a:endParaRPr>
            </a:p>
          </p:txBody>
        </p:sp>
      </p:grpSp>
      <p:pic>
        <p:nvPicPr>
          <p:cNvPr id="35" name="图片 34">
            <a:extLst>
              <a:ext uri="{FF2B5EF4-FFF2-40B4-BE49-F238E27FC236}">
                <a16:creationId xmlns:a16="http://schemas.microsoft.com/office/drawing/2014/main" id="{4CCCEB2C-0A52-4977-BC29-30B6202064B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765508" y="161931"/>
            <a:ext cx="2174882" cy="456069"/>
          </a:xfrm>
          <a:prstGeom prst="rect">
            <a:avLst/>
          </a:prstGeom>
        </p:spPr>
      </p:pic>
      <p:sp>
        <p:nvSpPr>
          <p:cNvPr id="2" name="矩形 1">
            <a:extLst>
              <a:ext uri="{FF2B5EF4-FFF2-40B4-BE49-F238E27FC236}">
                <a16:creationId xmlns:a16="http://schemas.microsoft.com/office/drawing/2014/main" id="{03D21494-2CA2-41A3-83F0-70D5091A64F6}"/>
              </a:ext>
            </a:extLst>
          </p:cNvPr>
          <p:cNvSpPr/>
          <p:nvPr/>
        </p:nvSpPr>
        <p:spPr>
          <a:xfrm>
            <a:off x="754982" y="2265830"/>
            <a:ext cx="1957587" cy="1596014"/>
          </a:xfrm>
          <a:prstGeom prst="rect">
            <a:avLst/>
          </a:prstGeom>
        </p:spPr>
        <p:txBody>
          <a:bodyPr wrap="none">
            <a:spAutoFit/>
          </a:bodyPr>
          <a:lstStyle/>
          <a:p>
            <a:pPr>
              <a:lnSpc>
                <a:spcPct val="150000"/>
              </a:lnSpc>
            </a:pPr>
            <a:r>
              <a:rPr lang="zh-CN" altLang="en-US" sz="7200" b="1" dirty="0">
                <a:solidFill>
                  <a:schemeClr val="tx1">
                    <a:lumMod val="75000"/>
                    <a:lumOff val="25000"/>
                  </a:schemeClr>
                </a:solidFill>
                <a:latin typeface="华文楷体" panose="02010600040101010101" pitchFamily="2" charset="-122"/>
                <a:ea typeface="华文楷体" panose="02010600040101010101" pitchFamily="2" charset="-122"/>
                <a:cs typeface="+mn-ea"/>
                <a:sym typeface="+mn-lt"/>
              </a:rPr>
              <a:t>目</a:t>
            </a:r>
            <a:r>
              <a:rPr lang="zh-CN" altLang="en-US" sz="6600" b="1" dirty="0">
                <a:solidFill>
                  <a:schemeClr val="tx1">
                    <a:lumMod val="75000"/>
                    <a:lumOff val="25000"/>
                  </a:schemeClr>
                </a:solidFill>
                <a:latin typeface="华文楷体" panose="02010600040101010101" pitchFamily="2" charset="-122"/>
                <a:ea typeface="华文楷体" panose="02010600040101010101" pitchFamily="2" charset="-122"/>
                <a:cs typeface="+mn-ea"/>
                <a:sym typeface="+mn-lt"/>
              </a:rPr>
              <a:t>录</a:t>
            </a:r>
            <a:endParaRPr lang="en-US" altLang="zh-CN" sz="6600" b="1" dirty="0">
              <a:solidFill>
                <a:schemeClr val="tx1">
                  <a:lumMod val="75000"/>
                  <a:lumOff val="25000"/>
                </a:schemeClr>
              </a:solidFill>
              <a:latin typeface="华文楷体" panose="02010600040101010101" pitchFamily="2" charset="-122"/>
              <a:ea typeface="华文楷体" panose="02010600040101010101" pitchFamily="2" charset="-122"/>
              <a:cs typeface="+mn-ea"/>
              <a:sym typeface="+mn-lt"/>
            </a:endParaRPr>
          </a:p>
        </p:txBody>
      </p:sp>
    </p:spTree>
    <p:extLst>
      <p:ext uri="{BB962C8B-B14F-4D97-AF65-F5344CB8AC3E}">
        <p14:creationId xmlns:p14="http://schemas.microsoft.com/office/powerpoint/2010/main" val="36931790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a:extLst>
              <a:ext uri="{FF2B5EF4-FFF2-40B4-BE49-F238E27FC236}">
                <a16:creationId xmlns:a16="http://schemas.microsoft.com/office/drawing/2014/main" id="{9452B2F4-E087-4F81-B7D3-49C44A5EC9BA}"/>
              </a:ext>
            </a:extLst>
          </p:cNvPr>
          <p:cNvGrpSpPr/>
          <p:nvPr/>
        </p:nvGrpSpPr>
        <p:grpSpPr>
          <a:xfrm>
            <a:off x="0" y="161931"/>
            <a:ext cx="12118110" cy="619152"/>
            <a:chOff x="0" y="161931"/>
            <a:chExt cx="12118110" cy="619152"/>
          </a:xfrm>
        </p:grpSpPr>
        <p:grpSp>
          <p:nvGrpSpPr>
            <p:cNvPr id="2" name="组合 1"/>
            <p:cNvGrpSpPr/>
            <p:nvPr/>
          </p:nvGrpSpPr>
          <p:grpSpPr>
            <a:xfrm>
              <a:off x="0" y="161931"/>
              <a:ext cx="12118110" cy="619152"/>
              <a:chOff x="0" y="254294"/>
              <a:chExt cx="12118110" cy="619152"/>
            </a:xfrm>
          </p:grpSpPr>
          <p:sp>
            <p:nvSpPr>
              <p:cNvPr id="14" name="五边形 13"/>
              <p:cNvSpPr/>
              <p:nvPr/>
            </p:nvSpPr>
            <p:spPr>
              <a:xfrm>
                <a:off x="0" y="284941"/>
                <a:ext cx="416781" cy="375920"/>
              </a:xfrm>
              <a:prstGeom prst="homePlate">
                <a:avLst/>
              </a:prstGeom>
              <a:solidFill>
                <a:srgbClr val="17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74994"/>
                  </a:solidFill>
                </a:endParaRPr>
              </a:p>
            </p:txBody>
          </p:sp>
          <p:sp>
            <p:nvSpPr>
              <p:cNvPr id="4" name="文本框 3"/>
              <p:cNvSpPr txBox="1"/>
              <p:nvPr/>
            </p:nvSpPr>
            <p:spPr>
              <a:xfrm>
                <a:off x="651979" y="254294"/>
                <a:ext cx="7336989" cy="523220"/>
              </a:xfrm>
              <a:prstGeom prst="rect">
                <a:avLst/>
              </a:prstGeom>
              <a:noFill/>
            </p:spPr>
            <p:txBody>
              <a:bodyPr wrap="square" rtlCol="0">
                <a:spAutoFit/>
              </a:bodyPr>
              <a:lstStyle/>
              <a:p>
                <a:r>
                  <a:rPr lang="zh-CN" altLang="en-US" sz="2800" b="1" spc="600" dirty="0">
                    <a:latin typeface="黑体" panose="02010609060101010101" pitchFamily="49" charset="-122"/>
                    <a:ea typeface="黑体" panose="02010609060101010101" pitchFamily="49" charset="-122"/>
                  </a:rPr>
                  <a:t>系统应用及测试</a:t>
                </a:r>
              </a:p>
            </p:txBody>
          </p:sp>
          <p:cxnSp>
            <p:nvCxnSpPr>
              <p:cNvPr id="6" name="直接连接符 5"/>
              <p:cNvCxnSpPr>
                <a:cxnSpLocks/>
              </p:cNvCxnSpPr>
              <p:nvPr/>
            </p:nvCxnSpPr>
            <p:spPr>
              <a:xfrm>
                <a:off x="10160" y="873446"/>
                <a:ext cx="12107950" cy="0"/>
              </a:xfrm>
              <a:prstGeom prst="line">
                <a:avLst/>
              </a:prstGeom>
              <a:ln w="19050">
                <a:solidFill>
                  <a:srgbClr val="174994"/>
                </a:solidFill>
                <a:prstDash val="dash"/>
              </a:ln>
            </p:spPr>
            <p:style>
              <a:lnRef idx="1">
                <a:schemeClr val="accent1"/>
              </a:lnRef>
              <a:fillRef idx="0">
                <a:schemeClr val="accent1"/>
              </a:fillRef>
              <a:effectRef idx="0">
                <a:schemeClr val="accent1"/>
              </a:effectRef>
              <a:fontRef idx="minor">
                <a:schemeClr val="tx1"/>
              </a:fontRef>
            </p:style>
          </p:cxnSp>
        </p:grpSp>
        <p:pic>
          <p:nvPicPr>
            <p:cNvPr id="63" name="图片 62">
              <a:extLst>
                <a:ext uri="{FF2B5EF4-FFF2-40B4-BE49-F238E27FC236}">
                  <a16:creationId xmlns:a16="http://schemas.microsoft.com/office/drawing/2014/main" id="{3488D3A8-EE59-477B-8E89-8AFAAB75BF5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765508" y="161931"/>
              <a:ext cx="2174882" cy="456069"/>
            </a:xfrm>
            <a:prstGeom prst="rect">
              <a:avLst/>
            </a:prstGeom>
          </p:spPr>
        </p:pic>
      </p:grpSp>
      <p:sp>
        <p:nvSpPr>
          <p:cNvPr id="12" name="矩形 11">
            <a:extLst>
              <a:ext uri="{FF2B5EF4-FFF2-40B4-BE49-F238E27FC236}">
                <a16:creationId xmlns:a16="http://schemas.microsoft.com/office/drawing/2014/main" id="{7262C6E8-E3BF-4873-ADBD-69D1C48572F9}"/>
              </a:ext>
            </a:extLst>
          </p:cNvPr>
          <p:cNvSpPr/>
          <p:nvPr/>
        </p:nvSpPr>
        <p:spPr>
          <a:xfrm>
            <a:off x="651977" y="1091768"/>
            <a:ext cx="8828148" cy="661207"/>
          </a:xfrm>
          <a:prstGeom prst="rect">
            <a:avLst/>
          </a:prstGeom>
        </p:spPr>
        <p:txBody>
          <a:bodyPr wrap="square">
            <a:spAutoFit/>
          </a:bodyPr>
          <a:lstStyle/>
          <a:p>
            <a:pPr marL="342900" lvl="2" indent="-342900">
              <a:lnSpc>
                <a:spcPct val="150000"/>
              </a:lnSpc>
              <a:buFont typeface="Wingdings" pitchFamily="2" charset="2"/>
              <a:buChar char="n"/>
            </a:pPr>
            <a:r>
              <a:rPr lang="zh-CN" altLang="en-US" sz="2800" b="1" dirty="0">
                <a:latin typeface="Times New Roman" pitchFamily="18" charset="0"/>
                <a:ea typeface="宋体" panose="02010600030101010101" pitchFamily="2" charset="-122"/>
                <a:cs typeface="Times New Roman" pitchFamily="18" charset="0"/>
              </a:rPr>
              <a:t>系统应用及测试</a:t>
            </a:r>
            <a:endParaRPr lang="en-US" altLang="zh-CN" sz="2800" b="1" dirty="0">
              <a:latin typeface="Times New Roman" pitchFamily="18" charset="0"/>
              <a:ea typeface="宋体" panose="02010600030101010101" pitchFamily="2" charset="-122"/>
              <a:cs typeface="Times New Roman" pitchFamily="18" charset="0"/>
            </a:endParaRPr>
          </a:p>
        </p:txBody>
      </p:sp>
      <p:pic>
        <p:nvPicPr>
          <p:cNvPr id="5" name="图片 4">
            <a:extLst>
              <a:ext uri="{FF2B5EF4-FFF2-40B4-BE49-F238E27FC236}">
                <a16:creationId xmlns:a16="http://schemas.microsoft.com/office/drawing/2014/main" id="{2BBC6B12-AD89-4614-8ADB-3D848224B432}"/>
              </a:ext>
            </a:extLst>
          </p:cNvPr>
          <p:cNvPicPr>
            <a:picLocks noChangeAspect="1"/>
          </p:cNvPicPr>
          <p:nvPr/>
        </p:nvPicPr>
        <p:blipFill>
          <a:blip r:embed="rId4"/>
          <a:stretch>
            <a:fillRect/>
          </a:stretch>
        </p:blipFill>
        <p:spPr>
          <a:xfrm>
            <a:off x="812008" y="1752975"/>
            <a:ext cx="8953500" cy="2352675"/>
          </a:xfrm>
          <a:prstGeom prst="rect">
            <a:avLst/>
          </a:prstGeom>
        </p:spPr>
      </p:pic>
      <p:pic>
        <p:nvPicPr>
          <p:cNvPr id="7" name="图片 6">
            <a:extLst>
              <a:ext uri="{FF2B5EF4-FFF2-40B4-BE49-F238E27FC236}">
                <a16:creationId xmlns:a16="http://schemas.microsoft.com/office/drawing/2014/main" id="{2F1DD554-15FB-4570-AF78-D45438DE455C}"/>
              </a:ext>
            </a:extLst>
          </p:cNvPr>
          <p:cNvPicPr>
            <a:picLocks noChangeAspect="1"/>
          </p:cNvPicPr>
          <p:nvPr/>
        </p:nvPicPr>
        <p:blipFill rotWithShape="1">
          <a:blip r:embed="rId5"/>
          <a:srcRect b="4102"/>
          <a:stretch/>
        </p:blipFill>
        <p:spPr>
          <a:xfrm>
            <a:off x="696804" y="4141345"/>
            <a:ext cx="3814865" cy="2554724"/>
          </a:xfrm>
          <a:prstGeom prst="rect">
            <a:avLst/>
          </a:prstGeom>
        </p:spPr>
      </p:pic>
      <p:sp>
        <p:nvSpPr>
          <p:cNvPr id="8" name="矩形 7">
            <a:extLst>
              <a:ext uri="{FF2B5EF4-FFF2-40B4-BE49-F238E27FC236}">
                <a16:creationId xmlns:a16="http://schemas.microsoft.com/office/drawing/2014/main" id="{37C5F39D-103F-4FD7-B3BA-51FA2494EC44}"/>
              </a:ext>
            </a:extLst>
          </p:cNvPr>
          <p:cNvSpPr/>
          <p:nvPr/>
        </p:nvSpPr>
        <p:spPr>
          <a:xfrm>
            <a:off x="5066051" y="4565903"/>
            <a:ext cx="6596560" cy="1437894"/>
          </a:xfrm>
          <a:prstGeom prst="rect">
            <a:avLst/>
          </a:prstGeom>
        </p:spPr>
        <p:txBody>
          <a:bodyPr wrap="square">
            <a:spAutoFit/>
          </a:bodyPr>
          <a:lstStyle/>
          <a:p>
            <a:pPr marL="342900" indent="-342900">
              <a:lnSpc>
                <a:spcPct val="125000"/>
              </a:lnSpc>
              <a:buFont typeface="Arial" panose="020B0604020202020204" pitchFamily="34" charset="0"/>
              <a:buChar char="•"/>
            </a:pPr>
            <a:r>
              <a:rPr lang="zh-CN" altLang="en-US" sz="2400" dirty="0">
                <a:solidFill>
                  <a:srgbClr val="000000"/>
                </a:solidFill>
                <a:latin typeface="宋体" panose="02010600030101010101" pitchFamily="2" charset="-122"/>
                <a:ea typeface="宋体" panose="02010600030101010101" pitchFamily="2" charset="-122"/>
              </a:rPr>
              <a:t>表明实际后端操作所需时间极少</a:t>
            </a:r>
            <a:endParaRPr lang="en-US" altLang="zh-CN" sz="2400" dirty="0">
              <a:solidFill>
                <a:srgbClr val="000000"/>
              </a:solidFill>
              <a:latin typeface="宋体" panose="02010600030101010101" pitchFamily="2" charset="-122"/>
              <a:ea typeface="宋体" panose="02010600030101010101" pitchFamily="2" charset="-122"/>
            </a:endParaRPr>
          </a:p>
          <a:p>
            <a:pPr marL="342900" indent="-342900">
              <a:lnSpc>
                <a:spcPct val="125000"/>
              </a:lnSpc>
              <a:buFont typeface="Arial" panose="020B0604020202020204" pitchFamily="34" charset="0"/>
              <a:buChar char="•"/>
            </a:pPr>
            <a:r>
              <a:rPr lang="zh-CN" altLang="en-US" sz="2400" dirty="0">
                <a:solidFill>
                  <a:srgbClr val="000000"/>
                </a:solidFill>
                <a:latin typeface="宋体" panose="02010600030101010101" pitchFamily="2" charset="-122"/>
                <a:ea typeface="宋体" panose="02010600030101010101" pitchFamily="2" charset="-122"/>
              </a:rPr>
              <a:t>时间主要用于将信息录入数据库、网页加载</a:t>
            </a:r>
            <a:endParaRPr lang="en-US" altLang="zh-CN" sz="2400" dirty="0">
              <a:solidFill>
                <a:srgbClr val="000000"/>
              </a:solidFill>
              <a:latin typeface="宋体" panose="02010600030101010101" pitchFamily="2" charset="-122"/>
              <a:ea typeface="宋体" panose="02010600030101010101" pitchFamily="2" charset="-122"/>
            </a:endParaRPr>
          </a:p>
          <a:p>
            <a:pPr marL="342900" indent="-342900">
              <a:lnSpc>
                <a:spcPct val="125000"/>
              </a:lnSpc>
              <a:buFont typeface="Arial" panose="020B0604020202020204" pitchFamily="34" charset="0"/>
              <a:buChar char="•"/>
            </a:pPr>
            <a:r>
              <a:rPr lang="zh-CN" altLang="en-US" sz="2400" dirty="0">
                <a:solidFill>
                  <a:srgbClr val="000000"/>
                </a:solidFill>
                <a:latin typeface="宋体" panose="02010600030101010101" pitchFamily="2" charset="-122"/>
                <a:ea typeface="宋体" panose="02010600030101010101" pitchFamily="2" charset="-122"/>
              </a:rPr>
              <a:t>时间控制在</a:t>
            </a:r>
            <a:r>
              <a:rPr lang="en-US" altLang="zh-CN" sz="2400" dirty="0" err="1">
                <a:solidFill>
                  <a:srgbClr val="000000"/>
                </a:solidFill>
                <a:latin typeface="Times New Roman" panose="02020603050405020304" pitchFamily="18" charset="0"/>
                <a:ea typeface="宋体" panose="02010600030101010101" pitchFamily="2" charset="-122"/>
                <a:cs typeface="Times New Roman" panose="02020603050405020304" pitchFamily="18" charset="0"/>
              </a:rPr>
              <a:t>400ms</a:t>
            </a:r>
            <a:r>
              <a:rPr lang="zh-CN" altLang="en-US" sz="2400" dirty="0">
                <a:solidFill>
                  <a:srgbClr val="000000"/>
                </a:solidFill>
                <a:latin typeface="宋体" panose="02010600030101010101" pitchFamily="2" charset="-122"/>
                <a:ea typeface="宋体" panose="02010600030101010101" pitchFamily="2" charset="-122"/>
              </a:rPr>
              <a:t>以内</a:t>
            </a:r>
            <a:endParaRPr lang="zh-CN" altLang="en-US" dirty="0"/>
          </a:p>
        </p:txBody>
      </p:sp>
    </p:spTree>
    <p:extLst>
      <p:ext uri="{BB962C8B-B14F-4D97-AF65-F5344CB8AC3E}">
        <p14:creationId xmlns:p14="http://schemas.microsoft.com/office/powerpoint/2010/main" val="7534911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a:extLst>
              <a:ext uri="{FF2B5EF4-FFF2-40B4-BE49-F238E27FC236}">
                <a16:creationId xmlns:a16="http://schemas.microsoft.com/office/drawing/2014/main" id="{9452B2F4-E087-4F81-B7D3-49C44A5EC9BA}"/>
              </a:ext>
            </a:extLst>
          </p:cNvPr>
          <p:cNvGrpSpPr/>
          <p:nvPr/>
        </p:nvGrpSpPr>
        <p:grpSpPr>
          <a:xfrm>
            <a:off x="0" y="161931"/>
            <a:ext cx="12118110" cy="619152"/>
            <a:chOff x="0" y="161931"/>
            <a:chExt cx="12118110" cy="619152"/>
          </a:xfrm>
        </p:grpSpPr>
        <p:grpSp>
          <p:nvGrpSpPr>
            <p:cNvPr id="2" name="组合 1"/>
            <p:cNvGrpSpPr/>
            <p:nvPr/>
          </p:nvGrpSpPr>
          <p:grpSpPr>
            <a:xfrm>
              <a:off x="0" y="161931"/>
              <a:ext cx="12118110" cy="619152"/>
              <a:chOff x="0" y="254294"/>
              <a:chExt cx="12118110" cy="619152"/>
            </a:xfrm>
          </p:grpSpPr>
          <p:sp>
            <p:nvSpPr>
              <p:cNvPr id="14" name="五边形 13"/>
              <p:cNvSpPr/>
              <p:nvPr/>
            </p:nvSpPr>
            <p:spPr>
              <a:xfrm>
                <a:off x="0" y="284941"/>
                <a:ext cx="416781" cy="375920"/>
              </a:xfrm>
              <a:prstGeom prst="homePlate">
                <a:avLst/>
              </a:prstGeom>
              <a:solidFill>
                <a:srgbClr val="17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74994"/>
                  </a:solidFill>
                </a:endParaRPr>
              </a:p>
            </p:txBody>
          </p:sp>
          <p:sp>
            <p:nvSpPr>
              <p:cNvPr id="4" name="文本框 3"/>
              <p:cNvSpPr txBox="1"/>
              <p:nvPr/>
            </p:nvSpPr>
            <p:spPr>
              <a:xfrm>
                <a:off x="651979" y="254294"/>
                <a:ext cx="7336989" cy="523220"/>
              </a:xfrm>
              <a:prstGeom prst="rect">
                <a:avLst/>
              </a:prstGeom>
              <a:noFill/>
            </p:spPr>
            <p:txBody>
              <a:bodyPr wrap="square" rtlCol="0">
                <a:spAutoFit/>
              </a:bodyPr>
              <a:lstStyle/>
              <a:p>
                <a:r>
                  <a:rPr lang="zh-CN" altLang="en-US" sz="2800" b="1" spc="600" dirty="0">
                    <a:latin typeface="黑体" panose="02010609060101010101" pitchFamily="49" charset="-122"/>
                    <a:ea typeface="黑体" panose="02010609060101010101" pitchFamily="49" charset="-122"/>
                  </a:rPr>
                  <a:t>系统应用及测试</a:t>
                </a:r>
              </a:p>
            </p:txBody>
          </p:sp>
          <p:cxnSp>
            <p:nvCxnSpPr>
              <p:cNvPr id="6" name="直接连接符 5"/>
              <p:cNvCxnSpPr>
                <a:cxnSpLocks/>
              </p:cNvCxnSpPr>
              <p:nvPr/>
            </p:nvCxnSpPr>
            <p:spPr>
              <a:xfrm>
                <a:off x="10160" y="873446"/>
                <a:ext cx="12107950" cy="0"/>
              </a:xfrm>
              <a:prstGeom prst="line">
                <a:avLst/>
              </a:prstGeom>
              <a:ln w="19050">
                <a:solidFill>
                  <a:srgbClr val="174994"/>
                </a:solidFill>
                <a:prstDash val="dash"/>
              </a:ln>
            </p:spPr>
            <p:style>
              <a:lnRef idx="1">
                <a:schemeClr val="accent1"/>
              </a:lnRef>
              <a:fillRef idx="0">
                <a:schemeClr val="accent1"/>
              </a:fillRef>
              <a:effectRef idx="0">
                <a:schemeClr val="accent1"/>
              </a:effectRef>
              <a:fontRef idx="minor">
                <a:schemeClr val="tx1"/>
              </a:fontRef>
            </p:style>
          </p:cxnSp>
        </p:grpSp>
        <p:pic>
          <p:nvPicPr>
            <p:cNvPr id="63" name="图片 62">
              <a:extLst>
                <a:ext uri="{FF2B5EF4-FFF2-40B4-BE49-F238E27FC236}">
                  <a16:creationId xmlns:a16="http://schemas.microsoft.com/office/drawing/2014/main" id="{3488D3A8-EE59-477B-8E89-8AFAAB75BF5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765508" y="161931"/>
              <a:ext cx="2174882" cy="456069"/>
            </a:xfrm>
            <a:prstGeom prst="rect">
              <a:avLst/>
            </a:prstGeom>
          </p:spPr>
        </p:pic>
      </p:grpSp>
      <p:sp>
        <p:nvSpPr>
          <p:cNvPr id="12" name="矩形 11">
            <a:extLst>
              <a:ext uri="{FF2B5EF4-FFF2-40B4-BE49-F238E27FC236}">
                <a16:creationId xmlns:a16="http://schemas.microsoft.com/office/drawing/2014/main" id="{7262C6E8-E3BF-4873-ADBD-69D1C48572F9}"/>
              </a:ext>
            </a:extLst>
          </p:cNvPr>
          <p:cNvSpPr/>
          <p:nvPr/>
        </p:nvSpPr>
        <p:spPr>
          <a:xfrm>
            <a:off x="651977" y="1091768"/>
            <a:ext cx="8828148" cy="661207"/>
          </a:xfrm>
          <a:prstGeom prst="rect">
            <a:avLst/>
          </a:prstGeom>
        </p:spPr>
        <p:txBody>
          <a:bodyPr wrap="square">
            <a:spAutoFit/>
          </a:bodyPr>
          <a:lstStyle/>
          <a:p>
            <a:pPr marL="342900" lvl="2" indent="-342900">
              <a:lnSpc>
                <a:spcPct val="150000"/>
              </a:lnSpc>
              <a:buFont typeface="Wingdings" pitchFamily="2" charset="2"/>
              <a:buChar char="n"/>
            </a:pPr>
            <a:r>
              <a:rPr lang="zh-CN" altLang="en-US" sz="2800" b="1" dirty="0">
                <a:latin typeface="Times New Roman" pitchFamily="18" charset="0"/>
                <a:ea typeface="宋体" panose="02010600030101010101" pitchFamily="2" charset="-122"/>
                <a:cs typeface="Times New Roman" pitchFamily="18" charset="0"/>
              </a:rPr>
              <a:t>系统应用及测试</a:t>
            </a:r>
            <a:endParaRPr lang="en-US" altLang="zh-CN" sz="2800" b="1" dirty="0">
              <a:latin typeface="Times New Roman" pitchFamily="18" charset="0"/>
              <a:ea typeface="宋体" panose="02010600030101010101" pitchFamily="2" charset="-122"/>
              <a:cs typeface="Times New Roman" pitchFamily="18" charset="0"/>
            </a:endParaRPr>
          </a:p>
        </p:txBody>
      </p:sp>
      <p:pic>
        <p:nvPicPr>
          <p:cNvPr id="13" name="图片 12">
            <a:extLst>
              <a:ext uri="{FF2B5EF4-FFF2-40B4-BE49-F238E27FC236}">
                <a16:creationId xmlns:a16="http://schemas.microsoft.com/office/drawing/2014/main" id="{251B8E65-E509-49AD-86AB-D84851EFC57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99903" y="2471155"/>
            <a:ext cx="3412351" cy="2168009"/>
          </a:xfrm>
          <a:prstGeom prst="rect">
            <a:avLst/>
          </a:prstGeom>
        </p:spPr>
      </p:pic>
      <p:sp>
        <p:nvSpPr>
          <p:cNvPr id="3" name="矩形 2">
            <a:extLst>
              <a:ext uri="{FF2B5EF4-FFF2-40B4-BE49-F238E27FC236}">
                <a16:creationId xmlns:a16="http://schemas.microsoft.com/office/drawing/2014/main" id="{2BDD3D1F-3264-46FC-8D82-D713C7773F95}"/>
              </a:ext>
            </a:extLst>
          </p:cNvPr>
          <p:cNvSpPr/>
          <p:nvPr/>
        </p:nvSpPr>
        <p:spPr>
          <a:xfrm>
            <a:off x="476078" y="4735694"/>
            <a:ext cx="4860000" cy="369332"/>
          </a:xfrm>
          <a:prstGeom prst="rect">
            <a:avLst/>
          </a:prstGeom>
        </p:spPr>
        <p:txBody>
          <a:bodyPr wrap="square">
            <a:spAutoFit/>
          </a:bodyPr>
          <a:lstStyle/>
          <a:p>
            <a:pPr algn="ctr"/>
            <a:r>
              <a:rPr lang="zh-CN" altLang="en-US" b="1" dirty="0">
                <a:solidFill>
                  <a:srgbClr val="000000"/>
                </a:solidFill>
                <a:latin typeface="仿宋" panose="02010609060101010101" pitchFamily="49" charset="-122"/>
                <a:ea typeface="仿宋" panose="02010609060101010101" pitchFamily="49" charset="-122"/>
              </a:rPr>
              <a:t>故障恢复时间及成功率</a:t>
            </a:r>
            <a:r>
              <a:rPr lang="zh-CN" altLang="en-US" dirty="0">
                <a:latin typeface="仿宋" panose="02010609060101010101" pitchFamily="49" charset="-122"/>
                <a:ea typeface="仿宋" panose="02010609060101010101" pitchFamily="49" charset="-122"/>
              </a:rPr>
              <a:t> </a:t>
            </a:r>
          </a:p>
        </p:txBody>
      </p:sp>
      <p:sp>
        <p:nvSpPr>
          <p:cNvPr id="8" name="矩形 7">
            <a:extLst>
              <a:ext uri="{FF2B5EF4-FFF2-40B4-BE49-F238E27FC236}">
                <a16:creationId xmlns:a16="http://schemas.microsoft.com/office/drawing/2014/main" id="{368802E9-FD99-4623-A509-B2B6A0CA264C}"/>
              </a:ext>
            </a:extLst>
          </p:cNvPr>
          <p:cNvSpPr/>
          <p:nvPr/>
        </p:nvSpPr>
        <p:spPr>
          <a:xfrm>
            <a:off x="5422231" y="2130226"/>
            <a:ext cx="6421906" cy="3007555"/>
          </a:xfrm>
          <a:prstGeom prst="rect">
            <a:avLst/>
          </a:prstGeom>
        </p:spPr>
        <p:txBody>
          <a:bodyPr wrap="square">
            <a:spAutoFit/>
          </a:bodyPr>
          <a:lstStyle/>
          <a:p>
            <a:pPr marL="342900" indent="-342900">
              <a:lnSpc>
                <a:spcPct val="150000"/>
              </a:lnSpc>
              <a:buFont typeface="Wingdings" panose="05000000000000000000" pitchFamily="2" charset="2"/>
              <a:buChar char="l"/>
            </a:pPr>
            <a:r>
              <a:rPr lang="en-US" altLang="zh-CN" sz="2400" dirty="0" err="1">
                <a:solidFill>
                  <a:srgbClr val="000000"/>
                </a:solidFill>
                <a:latin typeface="Times New Roman" panose="02020603050405020304" pitchFamily="18" charset="0"/>
                <a:ea typeface="宋体" panose="02010600030101010101" pitchFamily="2" charset="-122"/>
              </a:rPr>
              <a:t>BuddyMirror</a:t>
            </a:r>
            <a:r>
              <a:rPr lang="en-US" altLang="zh-CN" sz="2400" dirty="0">
                <a:solidFill>
                  <a:srgbClr val="000000"/>
                </a:solidFill>
                <a:latin typeface="Times New Roman" panose="02020603050405020304" pitchFamily="18" charset="0"/>
                <a:ea typeface="宋体" panose="02010600030101010101" pitchFamily="2" charset="-122"/>
              </a:rPr>
              <a:t> </a:t>
            </a:r>
            <a:r>
              <a:rPr lang="zh-CN" altLang="en-US" sz="2400" dirty="0">
                <a:solidFill>
                  <a:srgbClr val="000000"/>
                </a:solidFill>
                <a:latin typeface="Times New Roman" panose="02020603050405020304" pitchFamily="18" charset="0"/>
                <a:ea typeface="宋体" panose="02010600030101010101" pitchFamily="2" charset="-122"/>
              </a:rPr>
              <a:t>模式</a:t>
            </a:r>
            <a:endParaRPr lang="en-US" altLang="zh-CN" sz="2400" dirty="0">
              <a:solidFill>
                <a:srgbClr val="000000"/>
              </a:solidFill>
              <a:latin typeface="Times New Roman" panose="02020603050405020304" pitchFamily="18" charset="0"/>
              <a:ea typeface="宋体" panose="02010600030101010101" pitchFamily="2" charset="-122"/>
            </a:endParaRPr>
          </a:p>
          <a:p>
            <a:pPr marL="800100" lvl="1" indent="-342900">
              <a:lnSpc>
                <a:spcPct val="125000"/>
              </a:lnSpc>
              <a:buFont typeface="Arial" panose="020B0604020202020204" pitchFamily="34" charset="0"/>
              <a:buChar char="•"/>
            </a:pPr>
            <a:r>
              <a:rPr lang="zh-CN" altLang="en-US" sz="2400" dirty="0">
                <a:solidFill>
                  <a:srgbClr val="000000"/>
                </a:solidFill>
                <a:latin typeface="Times New Roman" panose="02020603050405020304" pitchFamily="18" charset="0"/>
                <a:ea typeface="宋体" panose="02010600030101010101" pitchFamily="2" charset="-122"/>
              </a:rPr>
              <a:t>系统能够在</a:t>
            </a:r>
            <a:r>
              <a:rPr lang="en-US" altLang="zh-CN" sz="2400" dirty="0" err="1">
                <a:solidFill>
                  <a:srgbClr val="000000"/>
                </a:solidFill>
                <a:latin typeface="Times New Roman" panose="02020603050405020304" pitchFamily="18" charset="0"/>
                <a:ea typeface="宋体" panose="02010600030101010101" pitchFamily="2" charset="-122"/>
              </a:rPr>
              <a:t>50s</a:t>
            </a:r>
            <a:r>
              <a:rPr lang="zh-CN" altLang="en-US" sz="2400" dirty="0">
                <a:solidFill>
                  <a:srgbClr val="000000"/>
                </a:solidFill>
                <a:latin typeface="Times New Roman" panose="02020603050405020304" pitchFamily="18" charset="0"/>
                <a:ea typeface="宋体" panose="02010600030101010101" pitchFamily="2" charset="-122"/>
              </a:rPr>
              <a:t>内完成数据初始化及启动</a:t>
            </a:r>
            <a:endParaRPr lang="en-US" altLang="zh-CN" sz="2400" dirty="0">
              <a:solidFill>
                <a:srgbClr val="000000"/>
              </a:solidFill>
              <a:latin typeface="Times New Roman" panose="02020603050405020304" pitchFamily="18" charset="0"/>
              <a:ea typeface="宋体" panose="02010600030101010101" pitchFamily="2" charset="-122"/>
            </a:endParaRPr>
          </a:p>
          <a:p>
            <a:pPr marL="800100" lvl="1" indent="-342900">
              <a:lnSpc>
                <a:spcPct val="125000"/>
              </a:lnSpc>
              <a:buFont typeface="Arial" panose="020B0604020202020204" pitchFamily="34" charset="0"/>
              <a:buChar char="•"/>
            </a:pPr>
            <a:r>
              <a:rPr lang="zh-CN" altLang="en-US" sz="2400" dirty="0">
                <a:solidFill>
                  <a:srgbClr val="000000"/>
                </a:solidFill>
                <a:latin typeface="Times New Roman" panose="02020603050405020304" pitchFamily="18" charset="0"/>
                <a:ea typeface="宋体" panose="02010600030101010101" pitchFamily="2" charset="-122"/>
              </a:rPr>
              <a:t>数据安全性得到了提升</a:t>
            </a:r>
            <a:endParaRPr lang="en-US" altLang="zh-CN" sz="2400" dirty="0">
              <a:solidFill>
                <a:srgbClr val="000000"/>
              </a:solidFill>
              <a:latin typeface="Times New Roman" panose="02020603050405020304" pitchFamily="18" charset="0"/>
              <a:ea typeface="宋体" panose="02010600030101010101" pitchFamily="2" charset="-122"/>
            </a:endParaRPr>
          </a:p>
          <a:p>
            <a:pPr marL="342900" indent="-342900">
              <a:lnSpc>
                <a:spcPct val="150000"/>
              </a:lnSpc>
              <a:buFont typeface="Wingdings" panose="05000000000000000000" pitchFamily="2" charset="2"/>
              <a:buChar char="l"/>
            </a:pPr>
            <a:r>
              <a:rPr lang="en-US" altLang="zh-CN" sz="2400" dirty="0" err="1">
                <a:solidFill>
                  <a:srgbClr val="000000"/>
                </a:solidFill>
                <a:latin typeface="Times New Roman" panose="02020603050405020304" pitchFamily="18" charset="0"/>
                <a:ea typeface="宋体" panose="02010600030101010101" pitchFamily="2" charset="-122"/>
              </a:rPr>
              <a:t>Raid0</a:t>
            </a:r>
            <a:r>
              <a:rPr lang="en-US" altLang="zh-CN" sz="2400" dirty="0">
                <a:solidFill>
                  <a:srgbClr val="000000"/>
                </a:solidFill>
                <a:latin typeface="Times New Roman" panose="02020603050405020304" pitchFamily="18" charset="0"/>
                <a:ea typeface="宋体" panose="02010600030101010101" pitchFamily="2" charset="-122"/>
              </a:rPr>
              <a:t> </a:t>
            </a:r>
            <a:r>
              <a:rPr lang="zh-CN" altLang="en-US" sz="2400" dirty="0">
                <a:solidFill>
                  <a:srgbClr val="000000"/>
                </a:solidFill>
                <a:latin typeface="Times New Roman" panose="02020603050405020304" pitchFamily="18" charset="0"/>
                <a:ea typeface="宋体" panose="02010600030101010101" pitchFamily="2" charset="-122"/>
              </a:rPr>
              <a:t>模式</a:t>
            </a:r>
            <a:endParaRPr lang="en-US" altLang="zh-CN" sz="2400" dirty="0">
              <a:solidFill>
                <a:srgbClr val="000000"/>
              </a:solidFill>
              <a:latin typeface="Times New Roman" panose="02020603050405020304" pitchFamily="18" charset="0"/>
              <a:ea typeface="宋体" panose="02010600030101010101" pitchFamily="2" charset="-122"/>
            </a:endParaRPr>
          </a:p>
          <a:p>
            <a:pPr marL="800100" lvl="1" indent="-342900">
              <a:lnSpc>
                <a:spcPct val="125000"/>
              </a:lnSpc>
              <a:buFont typeface="Arial" panose="020B0604020202020204" pitchFamily="34" charset="0"/>
              <a:buChar char="•"/>
            </a:pPr>
            <a:r>
              <a:rPr lang="zh-CN" altLang="en-US" sz="2400" dirty="0">
                <a:solidFill>
                  <a:srgbClr val="000000"/>
                </a:solidFill>
                <a:latin typeface="Times New Roman" panose="02020603050405020304" pitchFamily="18" charset="0"/>
                <a:ea typeface="宋体" panose="02010600030101010101" pitchFamily="2" charset="-122"/>
              </a:rPr>
              <a:t>系统可在 </a:t>
            </a:r>
            <a:r>
              <a:rPr lang="en-US" altLang="zh-CN" sz="2400" dirty="0" err="1">
                <a:solidFill>
                  <a:srgbClr val="000000"/>
                </a:solidFill>
                <a:latin typeface="Times New Roman" panose="02020603050405020304" pitchFamily="18" charset="0"/>
                <a:ea typeface="宋体" panose="02010600030101010101" pitchFamily="2" charset="-122"/>
              </a:rPr>
              <a:t>10s</a:t>
            </a:r>
            <a:r>
              <a:rPr lang="en-US" altLang="zh-CN" sz="2400" dirty="0">
                <a:solidFill>
                  <a:srgbClr val="000000"/>
                </a:solidFill>
                <a:latin typeface="Times New Roman" panose="02020603050405020304" pitchFamily="18" charset="0"/>
                <a:ea typeface="宋体" panose="02010600030101010101" pitchFamily="2" charset="-122"/>
              </a:rPr>
              <a:t> </a:t>
            </a:r>
            <a:r>
              <a:rPr lang="zh-CN" altLang="en-US" sz="2400" dirty="0">
                <a:solidFill>
                  <a:srgbClr val="000000"/>
                </a:solidFill>
                <a:latin typeface="Times New Roman" panose="02020603050405020304" pitchFamily="18" charset="0"/>
                <a:ea typeface="宋体" panose="02010600030101010101" pitchFamily="2" charset="-122"/>
              </a:rPr>
              <a:t>内完成文件系统重构</a:t>
            </a:r>
            <a:endParaRPr lang="en-US" altLang="zh-CN" sz="2400" dirty="0">
              <a:solidFill>
                <a:srgbClr val="000000"/>
              </a:solidFill>
              <a:latin typeface="Times New Roman" panose="02020603050405020304" pitchFamily="18" charset="0"/>
              <a:ea typeface="宋体" panose="02010600030101010101" pitchFamily="2" charset="-122"/>
            </a:endParaRPr>
          </a:p>
          <a:p>
            <a:pPr marL="800100" lvl="1" indent="-342900">
              <a:lnSpc>
                <a:spcPct val="125000"/>
              </a:lnSpc>
              <a:buFont typeface="Arial" panose="020B0604020202020204" pitchFamily="34" charset="0"/>
              <a:buChar char="•"/>
            </a:pPr>
            <a:r>
              <a:rPr lang="zh-CN" altLang="en-US" sz="2400" dirty="0">
                <a:solidFill>
                  <a:srgbClr val="000000"/>
                </a:solidFill>
                <a:latin typeface="Times New Roman" panose="02020603050405020304" pitchFamily="18" charset="0"/>
                <a:ea typeface="宋体" panose="02010600030101010101" pitchFamily="2" charset="-122"/>
              </a:rPr>
              <a:t>减少了系统的故障时间 </a:t>
            </a:r>
          </a:p>
        </p:txBody>
      </p:sp>
    </p:spTree>
    <p:extLst>
      <p:ext uri="{BB962C8B-B14F-4D97-AF65-F5344CB8AC3E}">
        <p14:creationId xmlns:p14="http://schemas.microsoft.com/office/powerpoint/2010/main" val="24082448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a:extLst>
              <a:ext uri="{FF2B5EF4-FFF2-40B4-BE49-F238E27FC236}">
                <a16:creationId xmlns:a16="http://schemas.microsoft.com/office/drawing/2014/main" id="{9452B2F4-E087-4F81-B7D3-49C44A5EC9BA}"/>
              </a:ext>
            </a:extLst>
          </p:cNvPr>
          <p:cNvGrpSpPr/>
          <p:nvPr/>
        </p:nvGrpSpPr>
        <p:grpSpPr>
          <a:xfrm>
            <a:off x="0" y="161931"/>
            <a:ext cx="12118110" cy="619152"/>
            <a:chOff x="0" y="161931"/>
            <a:chExt cx="12118110" cy="619152"/>
          </a:xfrm>
        </p:grpSpPr>
        <p:grpSp>
          <p:nvGrpSpPr>
            <p:cNvPr id="2" name="组合 1"/>
            <p:cNvGrpSpPr/>
            <p:nvPr/>
          </p:nvGrpSpPr>
          <p:grpSpPr>
            <a:xfrm>
              <a:off x="0" y="161931"/>
              <a:ext cx="12118110" cy="619152"/>
              <a:chOff x="0" y="254294"/>
              <a:chExt cx="12118110" cy="619152"/>
            </a:xfrm>
          </p:grpSpPr>
          <p:sp>
            <p:nvSpPr>
              <p:cNvPr id="14" name="五边形 13"/>
              <p:cNvSpPr/>
              <p:nvPr/>
            </p:nvSpPr>
            <p:spPr>
              <a:xfrm>
                <a:off x="0" y="284941"/>
                <a:ext cx="416781" cy="375920"/>
              </a:xfrm>
              <a:prstGeom prst="homePlate">
                <a:avLst/>
              </a:prstGeom>
              <a:solidFill>
                <a:srgbClr val="17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74994"/>
                  </a:solidFill>
                </a:endParaRPr>
              </a:p>
            </p:txBody>
          </p:sp>
          <p:sp>
            <p:nvSpPr>
              <p:cNvPr id="4" name="文本框 3"/>
              <p:cNvSpPr txBox="1"/>
              <p:nvPr/>
            </p:nvSpPr>
            <p:spPr>
              <a:xfrm>
                <a:off x="651979" y="254294"/>
                <a:ext cx="7336989" cy="523220"/>
              </a:xfrm>
              <a:prstGeom prst="rect">
                <a:avLst/>
              </a:prstGeom>
              <a:noFill/>
            </p:spPr>
            <p:txBody>
              <a:bodyPr wrap="square" rtlCol="0">
                <a:spAutoFit/>
              </a:bodyPr>
              <a:lstStyle/>
              <a:p>
                <a:r>
                  <a:rPr lang="zh-CN" altLang="en-US" sz="2800" b="1" spc="600" dirty="0">
                    <a:latin typeface="黑体" panose="02010609060101010101" pitchFamily="49" charset="-122"/>
                    <a:ea typeface="黑体" panose="02010609060101010101" pitchFamily="49" charset="-122"/>
                  </a:rPr>
                  <a:t>系统应用及测试</a:t>
                </a:r>
              </a:p>
            </p:txBody>
          </p:sp>
          <p:cxnSp>
            <p:nvCxnSpPr>
              <p:cNvPr id="6" name="直接连接符 5"/>
              <p:cNvCxnSpPr>
                <a:cxnSpLocks/>
              </p:cNvCxnSpPr>
              <p:nvPr/>
            </p:nvCxnSpPr>
            <p:spPr>
              <a:xfrm>
                <a:off x="10160" y="873446"/>
                <a:ext cx="12107950" cy="0"/>
              </a:xfrm>
              <a:prstGeom prst="line">
                <a:avLst/>
              </a:prstGeom>
              <a:ln w="19050">
                <a:solidFill>
                  <a:srgbClr val="174994"/>
                </a:solidFill>
                <a:prstDash val="dash"/>
              </a:ln>
            </p:spPr>
            <p:style>
              <a:lnRef idx="1">
                <a:schemeClr val="accent1"/>
              </a:lnRef>
              <a:fillRef idx="0">
                <a:schemeClr val="accent1"/>
              </a:fillRef>
              <a:effectRef idx="0">
                <a:schemeClr val="accent1"/>
              </a:effectRef>
              <a:fontRef idx="minor">
                <a:schemeClr val="tx1"/>
              </a:fontRef>
            </p:style>
          </p:cxnSp>
        </p:grpSp>
        <p:pic>
          <p:nvPicPr>
            <p:cNvPr id="63" name="图片 62">
              <a:extLst>
                <a:ext uri="{FF2B5EF4-FFF2-40B4-BE49-F238E27FC236}">
                  <a16:creationId xmlns:a16="http://schemas.microsoft.com/office/drawing/2014/main" id="{3488D3A8-EE59-477B-8E89-8AFAAB75BF5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765508" y="161931"/>
              <a:ext cx="2174882" cy="456069"/>
            </a:xfrm>
            <a:prstGeom prst="rect">
              <a:avLst/>
            </a:prstGeom>
          </p:spPr>
        </p:pic>
      </p:grpSp>
      <p:sp>
        <p:nvSpPr>
          <p:cNvPr id="12" name="矩形 11">
            <a:extLst>
              <a:ext uri="{FF2B5EF4-FFF2-40B4-BE49-F238E27FC236}">
                <a16:creationId xmlns:a16="http://schemas.microsoft.com/office/drawing/2014/main" id="{7262C6E8-E3BF-4873-ADBD-69D1C48572F9}"/>
              </a:ext>
            </a:extLst>
          </p:cNvPr>
          <p:cNvSpPr/>
          <p:nvPr/>
        </p:nvSpPr>
        <p:spPr>
          <a:xfrm>
            <a:off x="651977" y="977468"/>
            <a:ext cx="8828148" cy="661207"/>
          </a:xfrm>
          <a:prstGeom prst="rect">
            <a:avLst/>
          </a:prstGeom>
        </p:spPr>
        <p:txBody>
          <a:bodyPr wrap="square">
            <a:spAutoFit/>
          </a:bodyPr>
          <a:lstStyle/>
          <a:p>
            <a:pPr marL="342900" lvl="2" indent="-342900">
              <a:lnSpc>
                <a:spcPct val="150000"/>
              </a:lnSpc>
              <a:buFont typeface="Wingdings" pitchFamily="2" charset="2"/>
              <a:buChar char="n"/>
            </a:pPr>
            <a:r>
              <a:rPr lang="zh-CN" altLang="en-US" sz="2800" b="1" dirty="0">
                <a:latin typeface="Times New Roman" pitchFamily="18" charset="0"/>
                <a:ea typeface="宋体" panose="02010600030101010101" pitchFamily="2" charset="-122"/>
                <a:cs typeface="Times New Roman" pitchFamily="18" charset="0"/>
              </a:rPr>
              <a:t>系统应用及测试</a:t>
            </a:r>
            <a:endParaRPr lang="en-US" altLang="zh-CN" sz="2800" b="1" dirty="0">
              <a:latin typeface="Times New Roman" pitchFamily="18" charset="0"/>
              <a:ea typeface="宋体" panose="02010600030101010101" pitchFamily="2" charset="-122"/>
              <a:cs typeface="Times New Roman" pitchFamily="18" charset="0"/>
            </a:endParaRPr>
          </a:p>
        </p:txBody>
      </p:sp>
      <p:pic>
        <p:nvPicPr>
          <p:cNvPr id="17" name="图片 16">
            <a:extLst>
              <a:ext uri="{FF2B5EF4-FFF2-40B4-BE49-F238E27FC236}">
                <a16:creationId xmlns:a16="http://schemas.microsoft.com/office/drawing/2014/main" id="{92DFA04E-338E-466B-BB6B-00C31377D9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1433" y="1652728"/>
            <a:ext cx="8089133" cy="3613124"/>
          </a:xfrm>
          <a:prstGeom prst="rect">
            <a:avLst/>
          </a:prstGeom>
        </p:spPr>
      </p:pic>
      <p:sp>
        <p:nvSpPr>
          <p:cNvPr id="3" name="矩形 2">
            <a:extLst>
              <a:ext uri="{FF2B5EF4-FFF2-40B4-BE49-F238E27FC236}">
                <a16:creationId xmlns:a16="http://schemas.microsoft.com/office/drawing/2014/main" id="{B6B8FDB9-23D0-4068-9325-472AF3819F9D}"/>
              </a:ext>
            </a:extLst>
          </p:cNvPr>
          <p:cNvSpPr/>
          <p:nvPr/>
        </p:nvSpPr>
        <p:spPr>
          <a:xfrm>
            <a:off x="2051433" y="5380286"/>
            <a:ext cx="8089133" cy="369332"/>
          </a:xfrm>
          <a:prstGeom prst="rect">
            <a:avLst/>
          </a:prstGeom>
        </p:spPr>
        <p:txBody>
          <a:bodyPr wrap="square">
            <a:spAutoFit/>
          </a:bodyPr>
          <a:lstStyle/>
          <a:p>
            <a:pPr algn="ctr"/>
            <a:r>
              <a:rPr lang="zh-CN" altLang="en-US" b="1" dirty="0">
                <a:solidFill>
                  <a:srgbClr val="000000"/>
                </a:solidFill>
                <a:latin typeface="仿宋" panose="02010609060101010101" pitchFamily="49" charset="-122"/>
                <a:ea typeface="仿宋" panose="02010609060101010101" pitchFamily="49" charset="-122"/>
              </a:rPr>
              <a:t>统一监控服务数据库查询耗时</a:t>
            </a:r>
            <a:r>
              <a:rPr lang="zh-CN" altLang="en-US" b="1" dirty="0">
                <a:latin typeface="仿宋" panose="02010609060101010101" pitchFamily="49" charset="-122"/>
                <a:ea typeface="仿宋" panose="02010609060101010101" pitchFamily="49" charset="-122"/>
              </a:rPr>
              <a:t> </a:t>
            </a:r>
            <a:endParaRPr lang="zh-CN" altLang="en-US" dirty="0"/>
          </a:p>
        </p:txBody>
      </p:sp>
      <p:sp>
        <p:nvSpPr>
          <p:cNvPr id="5" name="矩形 4">
            <a:extLst>
              <a:ext uri="{FF2B5EF4-FFF2-40B4-BE49-F238E27FC236}">
                <a16:creationId xmlns:a16="http://schemas.microsoft.com/office/drawing/2014/main" id="{1B09B939-2148-4DCB-B622-570B00259E23}"/>
              </a:ext>
            </a:extLst>
          </p:cNvPr>
          <p:cNvSpPr/>
          <p:nvPr/>
        </p:nvSpPr>
        <p:spPr>
          <a:xfrm>
            <a:off x="1518228" y="5697652"/>
            <a:ext cx="9155542" cy="952184"/>
          </a:xfrm>
          <a:prstGeom prst="rect">
            <a:avLst/>
          </a:prstGeom>
        </p:spPr>
        <p:txBody>
          <a:bodyPr wrap="square">
            <a:spAutoFit/>
          </a:bodyPr>
          <a:lstStyle/>
          <a:p>
            <a:pPr marL="342900" indent="-342900">
              <a:lnSpc>
                <a:spcPct val="125000"/>
              </a:lnSpc>
              <a:buFont typeface="Arial" panose="020B0604020202020204" pitchFamily="34" charset="0"/>
              <a:buChar char="•"/>
            </a:pPr>
            <a:r>
              <a:rPr lang="zh-CN" altLang="en-US" sz="2400" dirty="0">
                <a:solidFill>
                  <a:srgbClr val="000000"/>
                </a:solidFill>
                <a:latin typeface="宋体" panose="02010600030101010101" pitchFamily="2" charset="-122"/>
                <a:ea typeface="宋体" panose="02010600030101010101" pitchFamily="2" charset="-122"/>
              </a:rPr>
              <a:t>数据库查询平均速度保持在</a:t>
            </a:r>
            <a:r>
              <a:rPr lang="en-US" altLang="zh-CN" sz="2400" dirty="0" err="1">
                <a:solidFill>
                  <a:srgbClr val="000000"/>
                </a:solidFill>
                <a:latin typeface="Times New Roman" panose="02020603050405020304" pitchFamily="18" charset="0"/>
                <a:ea typeface="宋体" panose="02010600030101010101" pitchFamily="2" charset="-122"/>
                <a:cs typeface="Times New Roman" panose="02020603050405020304" pitchFamily="18" charset="0"/>
              </a:rPr>
              <a:t>0.1s</a:t>
            </a:r>
            <a:r>
              <a:rPr lang="zh-CN" altLang="en-US" sz="2400" dirty="0">
                <a:solidFill>
                  <a:srgbClr val="000000"/>
                </a:solidFill>
                <a:latin typeface="宋体" panose="02010600030101010101" pitchFamily="2" charset="-122"/>
                <a:ea typeface="宋体" panose="02010600030101010101" pitchFamily="2" charset="-122"/>
              </a:rPr>
              <a:t>以内</a:t>
            </a:r>
            <a:endParaRPr lang="en-US" altLang="zh-CN" sz="2400" dirty="0">
              <a:solidFill>
                <a:srgbClr val="000000"/>
              </a:solidFill>
              <a:latin typeface="宋体" panose="02010600030101010101" pitchFamily="2" charset="-122"/>
              <a:ea typeface="宋体" panose="02010600030101010101" pitchFamily="2" charset="-122"/>
            </a:endParaRPr>
          </a:p>
          <a:p>
            <a:pPr marL="342900" indent="-342900">
              <a:lnSpc>
                <a:spcPct val="125000"/>
              </a:lnSpc>
              <a:buFont typeface="Arial" panose="020B0604020202020204" pitchFamily="34" charset="0"/>
              <a:buChar char="•"/>
            </a:pPr>
            <a:r>
              <a:rPr lang="zh-CN" altLang="en-US" sz="2400" dirty="0">
                <a:solidFill>
                  <a:srgbClr val="000000"/>
                </a:solidFill>
                <a:latin typeface="宋体" panose="02010600030101010101" pitchFamily="2" charset="-122"/>
                <a:ea typeface="宋体" panose="02010600030101010101" pitchFamily="2" charset="-122"/>
              </a:rPr>
              <a:t>集群监控系统能够及时检测每个集群的潜在问题</a:t>
            </a:r>
            <a:r>
              <a:rPr lang="zh-CN" altLang="en-US" sz="2400" dirty="0">
                <a:latin typeface="宋体" panose="02010600030101010101" pitchFamily="2" charset="-122"/>
                <a:ea typeface="宋体" panose="02010600030101010101" pitchFamily="2" charset="-122"/>
              </a:rPr>
              <a:t> </a:t>
            </a:r>
          </a:p>
        </p:txBody>
      </p:sp>
    </p:spTree>
    <p:extLst>
      <p:ext uri="{BB962C8B-B14F-4D97-AF65-F5344CB8AC3E}">
        <p14:creationId xmlns:p14="http://schemas.microsoft.com/office/powerpoint/2010/main" val="1745924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a:extLst>
              <a:ext uri="{FF2B5EF4-FFF2-40B4-BE49-F238E27FC236}">
                <a16:creationId xmlns:a16="http://schemas.microsoft.com/office/drawing/2014/main" id="{9452B2F4-E087-4F81-B7D3-49C44A5EC9BA}"/>
              </a:ext>
            </a:extLst>
          </p:cNvPr>
          <p:cNvGrpSpPr/>
          <p:nvPr/>
        </p:nvGrpSpPr>
        <p:grpSpPr>
          <a:xfrm>
            <a:off x="0" y="161931"/>
            <a:ext cx="12118110" cy="619152"/>
            <a:chOff x="0" y="161931"/>
            <a:chExt cx="12118110" cy="619152"/>
          </a:xfrm>
        </p:grpSpPr>
        <p:grpSp>
          <p:nvGrpSpPr>
            <p:cNvPr id="2" name="组合 1"/>
            <p:cNvGrpSpPr/>
            <p:nvPr/>
          </p:nvGrpSpPr>
          <p:grpSpPr>
            <a:xfrm>
              <a:off x="0" y="161931"/>
              <a:ext cx="12118110" cy="619152"/>
              <a:chOff x="0" y="254294"/>
              <a:chExt cx="12118110" cy="619152"/>
            </a:xfrm>
          </p:grpSpPr>
          <p:sp>
            <p:nvSpPr>
              <p:cNvPr id="14" name="五边形 13"/>
              <p:cNvSpPr/>
              <p:nvPr/>
            </p:nvSpPr>
            <p:spPr>
              <a:xfrm>
                <a:off x="0" y="284941"/>
                <a:ext cx="416781" cy="375920"/>
              </a:xfrm>
              <a:prstGeom prst="homePlate">
                <a:avLst/>
              </a:prstGeom>
              <a:solidFill>
                <a:srgbClr val="17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74994"/>
                  </a:solidFill>
                </a:endParaRPr>
              </a:p>
            </p:txBody>
          </p:sp>
          <p:sp>
            <p:nvSpPr>
              <p:cNvPr id="4" name="文本框 3"/>
              <p:cNvSpPr txBox="1"/>
              <p:nvPr/>
            </p:nvSpPr>
            <p:spPr>
              <a:xfrm>
                <a:off x="651979" y="254294"/>
                <a:ext cx="7336989" cy="523220"/>
              </a:xfrm>
              <a:prstGeom prst="rect">
                <a:avLst/>
              </a:prstGeom>
              <a:noFill/>
            </p:spPr>
            <p:txBody>
              <a:bodyPr wrap="square" rtlCol="0">
                <a:spAutoFit/>
              </a:bodyPr>
              <a:lstStyle/>
              <a:p>
                <a:r>
                  <a:rPr lang="zh-CN" altLang="en-US" sz="2800" b="1" spc="600" dirty="0">
                    <a:latin typeface="黑体" panose="02010609060101010101" pitchFamily="49" charset="-122"/>
                    <a:ea typeface="黑体" panose="02010609060101010101" pitchFamily="49" charset="-122"/>
                  </a:rPr>
                  <a:t>总结</a:t>
                </a:r>
              </a:p>
            </p:txBody>
          </p:sp>
          <p:cxnSp>
            <p:nvCxnSpPr>
              <p:cNvPr id="6" name="直接连接符 5"/>
              <p:cNvCxnSpPr>
                <a:cxnSpLocks/>
              </p:cNvCxnSpPr>
              <p:nvPr/>
            </p:nvCxnSpPr>
            <p:spPr>
              <a:xfrm>
                <a:off x="10160" y="873446"/>
                <a:ext cx="12107950" cy="0"/>
              </a:xfrm>
              <a:prstGeom prst="line">
                <a:avLst/>
              </a:prstGeom>
              <a:ln w="19050">
                <a:solidFill>
                  <a:srgbClr val="174994"/>
                </a:solidFill>
                <a:prstDash val="dash"/>
              </a:ln>
            </p:spPr>
            <p:style>
              <a:lnRef idx="1">
                <a:schemeClr val="accent1"/>
              </a:lnRef>
              <a:fillRef idx="0">
                <a:schemeClr val="accent1"/>
              </a:fillRef>
              <a:effectRef idx="0">
                <a:schemeClr val="accent1"/>
              </a:effectRef>
              <a:fontRef idx="minor">
                <a:schemeClr val="tx1"/>
              </a:fontRef>
            </p:style>
          </p:cxnSp>
        </p:grpSp>
        <p:pic>
          <p:nvPicPr>
            <p:cNvPr id="63" name="图片 62">
              <a:extLst>
                <a:ext uri="{FF2B5EF4-FFF2-40B4-BE49-F238E27FC236}">
                  <a16:creationId xmlns:a16="http://schemas.microsoft.com/office/drawing/2014/main" id="{3488D3A8-EE59-477B-8E89-8AFAAB75BF5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765508" y="161931"/>
              <a:ext cx="2174882" cy="456069"/>
            </a:xfrm>
            <a:prstGeom prst="rect">
              <a:avLst/>
            </a:prstGeom>
          </p:spPr>
        </p:pic>
      </p:grpSp>
      <p:sp>
        <p:nvSpPr>
          <p:cNvPr id="12" name="矩形 11">
            <a:extLst>
              <a:ext uri="{FF2B5EF4-FFF2-40B4-BE49-F238E27FC236}">
                <a16:creationId xmlns:a16="http://schemas.microsoft.com/office/drawing/2014/main" id="{7262C6E8-E3BF-4873-ADBD-69D1C48572F9}"/>
              </a:ext>
            </a:extLst>
          </p:cNvPr>
          <p:cNvSpPr/>
          <p:nvPr/>
        </p:nvSpPr>
        <p:spPr>
          <a:xfrm>
            <a:off x="651977" y="1091768"/>
            <a:ext cx="8828148" cy="661207"/>
          </a:xfrm>
          <a:prstGeom prst="rect">
            <a:avLst/>
          </a:prstGeom>
        </p:spPr>
        <p:txBody>
          <a:bodyPr wrap="square">
            <a:spAutoFit/>
          </a:bodyPr>
          <a:lstStyle/>
          <a:p>
            <a:pPr marL="342900" lvl="2" indent="-342900">
              <a:lnSpc>
                <a:spcPct val="150000"/>
              </a:lnSpc>
              <a:buFont typeface="Wingdings" pitchFamily="2" charset="2"/>
              <a:buChar char="n"/>
            </a:pPr>
            <a:r>
              <a:rPr lang="zh-CN" altLang="en-US" sz="2800" b="1" dirty="0">
                <a:latin typeface="Times New Roman" pitchFamily="18" charset="0"/>
                <a:ea typeface="宋体" panose="02010600030101010101" pitchFamily="2" charset="-122"/>
                <a:cs typeface="Times New Roman" pitchFamily="18" charset="0"/>
              </a:rPr>
              <a:t>创新点</a:t>
            </a:r>
            <a:endParaRPr lang="en-US" altLang="zh-CN" sz="2800" b="1" dirty="0">
              <a:latin typeface="Times New Roman" pitchFamily="18" charset="0"/>
              <a:ea typeface="宋体" panose="02010600030101010101" pitchFamily="2" charset="-122"/>
              <a:cs typeface="Times New Roman" pitchFamily="18" charset="0"/>
            </a:endParaRPr>
          </a:p>
        </p:txBody>
      </p:sp>
      <p:sp>
        <p:nvSpPr>
          <p:cNvPr id="3" name="矩形 2">
            <a:extLst>
              <a:ext uri="{FF2B5EF4-FFF2-40B4-BE49-F238E27FC236}">
                <a16:creationId xmlns:a16="http://schemas.microsoft.com/office/drawing/2014/main" id="{066F967F-1953-47C5-AE18-EE95EAA35E9D}"/>
              </a:ext>
            </a:extLst>
          </p:cNvPr>
          <p:cNvSpPr/>
          <p:nvPr/>
        </p:nvSpPr>
        <p:spPr>
          <a:xfrm>
            <a:off x="1092000" y="1752975"/>
            <a:ext cx="9864000" cy="3883755"/>
          </a:xfrm>
          <a:prstGeom prst="rect">
            <a:avLst/>
          </a:prstGeom>
        </p:spPr>
        <p:txBody>
          <a:bodyPr wrap="square">
            <a:spAutoFit/>
          </a:bodyPr>
          <a:lstStyle/>
          <a:p>
            <a:pPr marL="342900" indent="-342900">
              <a:lnSpc>
                <a:spcPct val="150000"/>
              </a:lnSpc>
              <a:buFont typeface="Arial" panose="020B0604020202020204" pitchFamily="34" charset="0"/>
              <a:buChar char="•"/>
            </a:pPr>
            <a:r>
              <a:rPr lang="zh-CN" altLang="en-US" sz="2400" b="1" dirty="0">
                <a:latin typeface="宋体" panose="02010600030101010101" pitchFamily="2" charset="-122"/>
                <a:ea typeface="宋体" panose="02010600030101010101" pitchFamily="2" charset="-122"/>
              </a:rPr>
              <a:t>创新的存储设备部署方案。</a:t>
            </a:r>
            <a:r>
              <a:rPr lang="zh-CN" altLang="en-US" sz="2400" dirty="0">
                <a:latin typeface="宋体" panose="02010600030101010101" pitchFamily="2" charset="-122"/>
                <a:ea typeface="宋体" panose="02010600030101010101" pitchFamily="2" charset="-122"/>
              </a:rPr>
              <a:t>部署及软硬件管理模块，通过配置管理工具</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Ansible</a:t>
            </a:r>
            <a:r>
              <a:rPr lang="zh-CN" altLang="en-US" sz="2400" dirty="0">
                <a:latin typeface="宋体" panose="02010600030101010101" pitchFamily="2" charset="-122"/>
                <a:ea typeface="宋体" panose="02010600030101010101" pitchFamily="2" charset="-122"/>
              </a:rPr>
              <a:t>实现了自动化部署流程及软硬件管理。</a:t>
            </a:r>
            <a:endParaRPr lang="en-US" altLang="zh-CN" sz="2400" dirty="0">
              <a:latin typeface="宋体" panose="02010600030101010101" pitchFamily="2" charset="-122"/>
              <a:ea typeface="宋体" panose="02010600030101010101" pitchFamily="2" charset="-122"/>
            </a:endParaRPr>
          </a:p>
          <a:p>
            <a:pPr marL="342900" indent="-342900">
              <a:lnSpc>
                <a:spcPct val="150000"/>
              </a:lnSpc>
              <a:buFont typeface="Arial" panose="020B0604020202020204" pitchFamily="34" charset="0"/>
              <a:buChar char="•"/>
            </a:pPr>
            <a:r>
              <a:rPr lang="zh-CN" altLang="en-US" sz="2400" b="1" dirty="0">
                <a:latin typeface="宋体" panose="02010600030101010101" pitchFamily="2" charset="-122"/>
                <a:ea typeface="宋体" panose="02010600030101010101" pitchFamily="2" charset="-122"/>
              </a:rPr>
              <a:t>改进的自动化故障恢复模块解决方案。</a:t>
            </a:r>
            <a:r>
              <a:rPr lang="zh-CN" altLang="en-US" sz="2400" dirty="0">
                <a:latin typeface="宋体" panose="02010600030101010101" pitchFamily="2" charset="-122"/>
                <a:ea typeface="宋体" panose="02010600030101010101" pitchFamily="2" charset="-122"/>
              </a:rPr>
              <a:t>在原有</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BeeGFS</a:t>
            </a:r>
            <a:r>
              <a:rPr lang="zh-CN" altLang="en-US" sz="2400" dirty="0">
                <a:latin typeface="宋体" panose="02010600030101010101" pitchFamily="2" charset="-122"/>
                <a:ea typeface="宋体" panose="02010600030101010101" pitchFamily="2" charset="-122"/>
              </a:rPr>
              <a:t>故障恢复功能的基础上进行了扩展，实现了故障节点替换和数据迁移。</a:t>
            </a:r>
          </a:p>
          <a:p>
            <a:pPr marL="342900" indent="-342900">
              <a:lnSpc>
                <a:spcPct val="150000"/>
              </a:lnSpc>
              <a:buFont typeface="Arial" panose="020B0604020202020204" pitchFamily="34" charset="0"/>
              <a:buChar char="•"/>
            </a:pPr>
            <a:r>
              <a:rPr lang="zh-CN" altLang="en-US" sz="2400" b="1" dirty="0">
                <a:latin typeface="宋体" panose="02010600030101010101" pitchFamily="2" charset="-122"/>
                <a:ea typeface="宋体" panose="02010600030101010101" pitchFamily="2" charset="-122"/>
              </a:rPr>
              <a:t>多维度上的资源监控。</a:t>
            </a:r>
            <a:r>
              <a:rPr lang="zh-CN" altLang="en-US" sz="2400" dirty="0">
                <a:latin typeface="宋体" panose="02010600030101010101" pitchFamily="2" charset="-122"/>
                <a:ea typeface="宋体" panose="02010600030101010101" pitchFamily="2" charset="-122"/>
              </a:rPr>
              <a:t>通过集中的监控数据可视化页面综合展示了单个集群的节点运行情况、读写性能、集群使用情况以及故障恢复日志。</a:t>
            </a:r>
          </a:p>
          <a:p>
            <a:pPr marL="342900" indent="-342900">
              <a:lnSpc>
                <a:spcPct val="150000"/>
              </a:lnSpc>
              <a:buFont typeface="Arial" panose="020B0604020202020204" pitchFamily="34" charset="0"/>
              <a:buChar char="•"/>
            </a:pPr>
            <a:r>
              <a:rPr lang="zh-CN" altLang="en-US" sz="2400" b="1" dirty="0">
                <a:latin typeface="宋体" panose="02010600030101010101" pitchFamily="2" charset="-122"/>
                <a:ea typeface="宋体" panose="02010600030101010101" pitchFamily="2" charset="-122"/>
              </a:rPr>
              <a:t>多集群统一监控模块解决方案。</a:t>
            </a:r>
            <a:r>
              <a:rPr lang="zh-CN" altLang="en-US" sz="2400" dirty="0">
                <a:latin typeface="宋体" panose="02010600030101010101" pitchFamily="2" charset="-122"/>
                <a:ea typeface="宋体" panose="02010600030101010101" pitchFamily="2" charset="-122"/>
              </a:rPr>
              <a:t>提供了对所有集群的实时视图。</a:t>
            </a:r>
          </a:p>
        </p:txBody>
      </p:sp>
    </p:spTree>
    <p:extLst>
      <p:ext uri="{BB962C8B-B14F-4D97-AF65-F5344CB8AC3E}">
        <p14:creationId xmlns:p14="http://schemas.microsoft.com/office/powerpoint/2010/main" val="38371503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a:extLst>
              <a:ext uri="{FF2B5EF4-FFF2-40B4-BE49-F238E27FC236}">
                <a16:creationId xmlns:a16="http://schemas.microsoft.com/office/drawing/2014/main" id="{9452B2F4-E087-4F81-B7D3-49C44A5EC9BA}"/>
              </a:ext>
            </a:extLst>
          </p:cNvPr>
          <p:cNvGrpSpPr/>
          <p:nvPr/>
        </p:nvGrpSpPr>
        <p:grpSpPr>
          <a:xfrm>
            <a:off x="0" y="161931"/>
            <a:ext cx="12118110" cy="619152"/>
            <a:chOff x="0" y="161931"/>
            <a:chExt cx="12118110" cy="619152"/>
          </a:xfrm>
        </p:grpSpPr>
        <p:grpSp>
          <p:nvGrpSpPr>
            <p:cNvPr id="2" name="组合 1"/>
            <p:cNvGrpSpPr/>
            <p:nvPr/>
          </p:nvGrpSpPr>
          <p:grpSpPr>
            <a:xfrm>
              <a:off x="0" y="161931"/>
              <a:ext cx="12118110" cy="619152"/>
              <a:chOff x="0" y="254294"/>
              <a:chExt cx="12118110" cy="619152"/>
            </a:xfrm>
          </p:grpSpPr>
          <p:sp>
            <p:nvSpPr>
              <p:cNvPr id="14" name="五边形 13"/>
              <p:cNvSpPr/>
              <p:nvPr/>
            </p:nvSpPr>
            <p:spPr>
              <a:xfrm>
                <a:off x="0" y="284941"/>
                <a:ext cx="416781" cy="375920"/>
              </a:xfrm>
              <a:prstGeom prst="homePlate">
                <a:avLst/>
              </a:prstGeom>
              <a:solidFill>
                <a:srgbClr val="17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74994"/>
                  </a:solidFill>
                </a:endParaRPr>
              </a:p>
            </p:txBody>
          </p:sp>
          <p:sp>
            <p:nvSpPr>
              <p:cNvPr id="4" name="文本框 3"/>
              <p:cNvSpPr txBox="1"/>
              <p:nvPr/>
            </p:nvSpPr>
            <p:spPr>
              <a:xfrm>
                <a:off x="651979" y="254294"/>
                <a:ext cx="7336989" cy="523220"/>
              </a:xfrm>
              <a:prstGeom prst="rect">
                <a:avLst/>
              </a:prstGeom>
              <a:noFill/>
            </p:spPr>
            <p:txBody>
              <a:bodyPr wrap="square" rtlCol="0">
                <a:spAutoFit/>
              </a:bodyPr>
              <a:lstStyle/>
              <a:p>
                <a:r>
                  <a:rPr lang="zh-CN" altLang="en-US" sz="2800" b="1" spc="600" dirty="0">
                    <a:latin typeface="黑体" panose="02010609060101010101" pitchFamily="49" charset="-122"/>
                    <a:ea typeface="黑体" panose="02010609060101010101" pitchFamily="49" charset="-122"/>
                  </a:rPr>
                  <a:t>总结</a:t>
                </a:r>
              </a:p>
            </p:txBody>
          </p:sp>
          <p:cxnSp>
            <p:nvCxnSpPr>
              <p:cNvPr id="6" name="直接连接符 5"/>
              <p:cNvCxnSpPr>
                <a:cxnSpLocks/>
              </p:cNvCxnSpPr>
              <p:nvPr/>
            </p:nvCxnSpPr>
            <p:spPr>
              <a:xfrm>
                <a:off x="10160" y="873446"/>
                <a:ext cx="12107950" cy="0"/>
              </a:xfrm>
              <a:prstGeom prst="line">
                <a:avLst/>
              </a:prstGeom>
              <a:ln w="19050">
                <a:solidFill>
                  <a:srgbClr val="174994"/>
                </a:solidFill>
                <a:prstDash val="dash"/>
              </a:ln>
            </p:spPr>
            <p:style>
              <a:lnRef idx="1">
                <a:schemeClr val="accent1"/>
              </a:lnRef>
              <a:fillRef idx="0">
                <a:schemeClr val="accent1"/>
              </a:fillRef>
              <a:effectRef idx="0">
                <a:schemeClr val="accent1"/>
              </a:effectRef>
              <a:fontRef idx="minor">
                <a:schemeClr val="tx1"/>
              </a:fontRef>
            </p:style>
          </p:cxnSp>
        </p:grpSp>
        <p:pic>
          <p:nvPicPr>
            <p:cNvPr id="63" name="图片 62">
              <a:extLst>
                <a:ext uri="{FF2B5EF4-FFF2-40B4-BE49-F238E27FC236}">
                  <a16:creationId xmlns:a16="http://schemas.microsoft.com/office/drawing/2014/main" id="{3488D3A8-EE59-477B-8E89-8AFAAB75BF5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765508" y="161931"/>
              <a:ext cx="2174882" cy="456069"/>
            </a:xfrm>
            <a:prstGeom prst="rect">
              <a:avLst/>
            </a:prstGeom>
          </p:spPr>
        </p:pic>
      </p:grpSp>
      <p:sp>
        <p:nvSpPr>
          <p:cNvPr id="12" name="矩形 11">
            <a:extLst>
              <a:ext uri="{FF2B5EF4-FFF2-40B4-BE49-F238E27FC236}">
                <a16:creationId xmlns:a16="http://schemas.microsoft.com/office/drawing/2014/main" id="{7262C6E8-E3BF-4873-ADBD-69D1C48572F9}"/>
              </a:ext>
            </a:extLst>
          </p:cNvPr>
          <p:cNvSpPr/>
          <p:nvPr/>
        </p:nvSpPr>
        <p:spPr>
          <a:xfrm>
            <a:off x="651977" y="1091768"/>
            <a:ext cx="8828148" cy="661207"/>
          </a:xfrm>
          <a:prstGeom prst="rect">
            <a:avLst/>
          </a:prstGeom>
        </p:spPr>
        <p:txBody>
          <a:bodyPr wrap="square">
            <a:spAutoFit/>
          </a:bodyPr>
          <a:lstStyle/>
          <a:p>
            <a:pPr marL="342900" lvl="2" indent="-342900">
              <a:lnSpc>
                <a:spcPct val="150000"/>
              </a:lnSpc>
              <a:buFont typeface="Wingdings" pitchFamily="2" charset="2"/>
              <a:buChar char="n"/>
            </a:pPr>
            <a:r>
              <a:rPr lang="zh-CN" altLang="en-US" sz="2800" b="1" dirty="0">
                <a:latin typeface="Times New Roman" pitchFamily="18" charset="0"/>
                <a:ea typeface="宋体" panose="02010600030101010101" pitchFamily="2" charset="-122"/>
                <a:cs typeface="Times New Roman" pitchFamily="18" charset="0"/>
              </a:rPr>
              <a:t>未来展望</a:t>
            </a:r>
            <a:endParaRPr lang="en-US" altLang="zh-CN" sz="2800" b="1" dirty="0">
              <a:latin typeface="Times New Roman" pitchFamily="18" charset="0"/>
              <a:ea typeface="宋体" panose="02010600030101010101" pitchFamily="2" charset="-122"/>
              <a:cs typeface="Times New Roman" pitchFamily="18" charset="0"/>
            </a:endParaRPr>
          </a:p>
        </p:txBody>
      </p:sp>
      <p:sp>
        <p:nvSpPr>
          <p:cNvPr id="7" name="矩形 6">
            <a:extLst>
              <a:ext uri="{FF2B5EF4-FFF2-40B4-BE49-F238E27FC236}">
                <a16:creationId xmlns:a16="http://schemas.microsoft.com/office/drawing/2014/main" id="{704AEEC5-C386-416C-BC2C-7A6CCE2865FD}"/>
              </a:ext>
            </a:extLst>
          </p:cNvPr>
          <p:cNvSpPr/>
          <p:nvPr/>
        </p:nvSpPr>
        <p:spPr>
          <a:xfrm>
            <a:off x="1173480" y="1778121"/>
            <a:ext cx="9864000" cy="3907801"/>
          </a:xfrm>
          <a:prstGeom prst="rect">
            <a:avLst/>
          </a:prstGeom>
        </p:spPr>
        <p:txBody>
          <a:bodyPr wrap="square">
            <a:spAutoFit/>
          </a:bodyPr>
          <a:lstStyle/>
          <a:p>
            <a:pPr marL="342900" indent="-342900">
              <a:lnSpc>
                <a:spcPct val="150000"/>
              </a:lnSpc>
              <a:buFont typeface="Arial" panose="020B0604020202020204" pitchFamily="34" charset="0"/>
              <a:buChar char="•"/>
            </a:pPr>
            <a:r>
              <a:rPr lang="zh-CN" altLang="en-US" sz="2400" dirty="0">
                <a:solidFill>
                  <a:srgbClr val="000000"/>
                </a:solidFill>
                <a:latin typeface="宋体" panose="02010600030101010101" pitchFamily="2" charset="-122"/>
                <a:ea typeface="宋体" panose="02010600030101010101" pitchFamily="2" charset="-122"/>
              </a:rPr>
              <a:t>缺乏对于其他类型的分布式存储系统的支持。在未来的工作中，将会实现</a:t>
            </a:r>
            <a:r>
              <a:rPr lang="zh-CN" altLang="en-US" sz="2400" dirty="0">
                <a:solidFill>
                  <a:srgbClr val="C00000"/>
                </a:solidFill>
                <a:latin typeface="宋体" panose="02010600030101010101" pitchFamily="2" charset="-122"/>
                <a:ea typeface="宋体" panose="02010600030101010101" pitchFamily="2" charset="-122"/>
              </a:rPr>
              <a:t>对更多类型分布式存储系统的支持</a:t>
            </a:r>
            <a:r>
              <a:rPr lang="zh-CN" altLang="en-US" sz="2400" dirty="0">
                <a:solidFill>
                  <a:srgbClr val="000000"/>
                </a:solidFill>
                <a:latin typeface="宋体" panose="02010600030101010101" pitchFamily="2" charset="-122"/>
                <a:ea typeface="宋体" panose="02010600030101010101" pitchFamily="2" charset="-122"/>
              </a:rPr>
              <a:t>。</a:t>
            </a:r>
            <a:endParaRPr lang="en-US" altLang="zh-CN" sz="2400" dirty="0">
              <a:solidFill>
                <a:srgbClr val="000000"/>
              </a:solidFill>
              <a:latin typeface="宋体" panose="02010600030101010101" pitchFamily="2" charset="-122"/>
              <a:ea typeface="宋体" panose="02010600030101010101" pitchFamily="2" charset="-122"/>
            </a:endParaRPr>
          </a:p>
          <a:p>
            <a:pPr marL="342900" indent="-342900">
              <a:lnSpc>
                <a:spcPct val="150000"/>
              </a:lnSpc>
              <a:buFont typeface="Arial" panose="020B0604020202020204" pitchFamily="34" charset="0"/>
              <a:buChar char="•"/>
            </a:pPr>
            <a:r>
              <a:rPr lang="zh-CN" altLang="en-US" sz="2400" dirty="0">
                <a:solidFill>
                  <a:srgbClr val="000000"/>
                </a:solidFill>
                <a:latin typeface="宋体" panose="02010600030101010101" pitchFamily="2" charset="-122"/>
                <a:ea typeface="宋体" panose="02010600030101010101" pitchFamily="2" charset="-122"/>
              </a:rPr>
              <a:t>在未来的工作中，将会</a:t>
            </a:r>
            <a:r>
              <a:rPr lang="zh-CN" altLang="en-US" sz="2400" dirty="0">
                <a:solidFill>
                  <a:srgbClr val="C00000"/>
                </a:solidFill>
                <a:latin typeface="宋体" panose="02010600030101010101" pitchFamily="2" charset="-122"/>
                <a:ea typeface="宋体" panose="02010600030101010101" pitchFamily="2" charset="-122"/>
              </a:rPr>
              <a:t>加强故障根源分析和预防机制</a:t>
            </a:r>
            <a:r>
              <a:rPr lang="zh-CN" altLang="en-US" sz="2400" dirty="0">
                <a:solidFill>
                  <a:srgbClr val="000000"/>
                </a:solidFill>
                <a:latin typeface="宋体" panose="02010600030101010101" pitchFamily="2" charset="-122"/>
                <a:ea typeface="宋体" panose="02010600030101010101" pitchFamily="2" charset="-122"/>
              </a:rPr>
              <a:t>，进一步增强容错性。</a:t>
            </a:r>
            <a:endParaRPr lang="en-US" altLang="zh-CN" sz="2400" dirty="0">
              <a:solidFill>
                <a:srgbClr val="000000"/>
              </a:solidFill>
              <a:latin typeface="宋体" panose="02010600030101010101" pitchFamily="2" charset="-122"/>
              <a:ea typeface="宋体" panose="02010600030101010101" pitchFamily="2" charset="-122"/>
            </a:endParaRPr>
          </a:p>
          <a:p>
            <a:pPr marL="342900" indent="-342900">
              <a:lnSpc>
                <a:spcPct val="150000"/>
              </a:lnSpc>
              <a:buFont typeface="Arial" panose="020B0604020202020204" pitchFamily="34" charset="0"/>
              <a:buChar char="•"/>
            </a:pPr>
            <a:r>
              <a:rPr lang="zh-CN" altLang="en-US" sz="2400" dirty="0">
                <a:solidFill>
                  <a:srgbClr val="000000"/>
                </a:solidFill>
                <a:latin typeface="宋体" panose="02010600030101010101" pitchFamily="2" charset="-122"/>
                <a:ea typeface="宋体" panose="02010600030101010101" pitchFamily="2" charset="-122"/>
              </a:rPr>
              <a:t>受到条件限制，本文只利用虚拟机进行了测试，缺乏在树莓派上的测试，今后将进行更充分的测试和分析。</a:t>
            </a:r>
            <a:r>
              <a:rPr lang="zh-CN" altLang="en-US" sz="2400" dirty="0">
                <a:latin typeface="宋体" panose="02010600030101010101" pitchFamily="2" charset="-122"/>
                <a:ea typeface="宋体" panose="02010600030101010101" pitchFamily="2" charset="-122"/>
              </a:rPr>
              <a:t> </a:t>
            </a:r>
            <a:endParaRPr lang="en-US" altLang="zh-CN" sz="2400" dirty="0">
              <a:latin typeface="宋体" panose="02010600030101010101" pitchFamily="2" charset="-122"/>
              <a:ea typeface="宋体" panose="02010600030101010101" pitchFamily="2" charset="-122"/>
            </a:endParaRPr>
          </a:p>
          <a:p>
            <a:pPr marL="342900" indent="-342900">
              <a:lnSpc>
                <a:spcPct val="150000"/>
              </a:lnSpc>
              <a:buFont typeface="Arial" panose="020B0604020202020204" pitchFamily="34" charset="0"/>
              <a:buChar char="•"/>
            </a:pPr>
            <a:r>
              <a:rPr lang="zh-CN" altLang="en-US" sz="2400" dirty="0">
                <a:latin typeface="宋体" panose="02010600030101010101" pitchFamily="2" charset="-122"/>
                <a:ea typeface="宋体" panose="02010600030101010101" pitchFamily="2" charset="-122"/>
              </a:rPr>
              <a:t>增加对国产</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ARM</a:t>
            </a:r>
            <a:r>
              <a:rPr lang="zh-CN" altLang="en-US" sz="2400" dirty="0">
                <a:latin typeface="宋体" panose="02010600030101010101" pitchFamily="2" charset="-122"/>
                <a:ea typeface="宋体" panose="02010600030101010101" pitchFamily="2" charset="-122"/>
              </a:rPr>
              <a:t>架构硬件的支持。</a:t>
            </a:r>
            <a:endParaRPr lang="zh-CN" altLang="en-US" sz="2000" dirty="0"/>
          </a:p>
        </p:txBody>
      </p:sp>
    </p:spTree>
    <p:extLst>
      <p:ext uri="{BB962C8B-B14F-4D97-AF65-F5344CB8AC3E}">
        <p14:creationId xmlns:p14="http://schemas.microsoft.com/office/powerpoint/2010/main" val="42452404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a:extLst>
              <a:ext uri="{FF2B5EF4-FFF2-40B4-BE49-F238E27FC236}">
                <a16:creationId xmlns:a16="http://schemas.microsoft.com/office/drawing/2014/main" id="{9452B2F4-E087-4F81-B7D3-49C44A5EC9BA}"/>
              </a:ext>
            </a:extLst>
          </p:cNvPr>
          <p:cNvGrpSpPr/>
          <p:nvPr/>
        </p:nvGrpSpPr>
        <p:grpSpPr>
          <a:xfrm>
            <a:off x="0" y="161931"/>
            <a:ext cx="12118110" cy="619152"/>
            <a:chOff x="0" y="161931"/>
            <a:chExt cx="12118110" cy="619152"/>
          </a:xfrm>
        </p:grpSpPr>
        <p:grpSp>
          <p:nvGrpSpPr>
            <p:cNvPr id="2" name="组合 1"/>
            <p:cNvGrpSpPr/>
            <p:nvPr/>
          </p:nvGrpSpPr>
          <p:grpSpPr>
            <a:xfrm>
              <a:off x="0" y="161931"/>
              <a:ext cx="12118110" cy="619152"/>
              <a:chOff x="0" y="254294"/>
              <a:chExt cx="12118110" cy="619152"/>
            </a:xfrm>
          </p:grpSpPr>
          <p:sp>
            <p:nvSpPr>
              <p:cNvPr id="14" name="五边形 13"/>
              <p:cNvSpPr/>
              <p:nvPr/>
            </p:nvSpPr>
            <p:spPr>
              <a:xfrm>
                <a:off x="0" y="284941"/>
                <a:ext cx="416781" cy="375920"/>
              </a:xfrm>
              <a:prstGeom prst="homePlate">
                <a:avLst/>
              </a:prstGeom>
              <a:solidFill>
                <a:srgbClr val="17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74994"/>
                  </a:solidFill>
                </a:endParaRPr>
              </a:p>
            </p:txBody>
          </p:sp>
          <p:sp>
            <p:nvSpPr>
              <p:cNvPr id="4" name="文本框 3"/>
              <p:cNvSpPr txBox="1"/>
              <p:nvPr/>
            </p:nvSpPr>
            <p:spPr>
              <a:xfrm>
                <a:off x="651979" y="254294"/>
                <a:ext cx="7336989" cy="523220"/>
              </a:xfrm>
              <a:prstGeom prst="rect">
                <a:avLst/>
              </a:prstGeom>
              <a:noFill/>
            </p:spPr>
            <p:txBody>
              <a:bodyPr wrap="square" rtlCol="0">
                <a:spAutoFit/>
              </a:bodyPr>
              <a:lstStyle/>
              <a:p>
                <a:r>
                  <a:rPr lang="zh-CN" altLang="en-US" sz="2800" b="1" spc="600" dirty="0">
                    <a:latin typeface="黑体" panose="02010609060101010101" pitchFamily="49" charset="-122"/>
                    <a:ea typeface="黑体" panose="02010609060101010101" pitchFamily="49" charset="-122"/>
                  </a:rPr>
                  <a:t>研究成果</a:t>
                </a:r>
              </a:p>
            </p:txBody>
          </p:sp>
          <p:cxnSp>
            <p:nvCxnSpPr>
              <p:cNvPr id="6" name="直接连接符 5"/>
              <p:cNvCxnSpPr>
                <a:cxnSpLocks/>
              </p:cNvCxnSpPr>
              <p:nvPr/>
            </p:nvCxnSpPr>
            <p:spPr>
              <a:xfrm>
                <a:off x="10160" y="873446"/>
                <a:ext cx="12107950" cy="0"/>
              </a:xfrm>
              <a:prstGeom prst="line">
                <a:avLst/>
              </a:prstGeom>
              <a:ln w="19050">
                <a:solidFill>
                  <a:srgbClr val="174994"/>
                </a:solidFill>
                <a:prstDash val="dash"/>
              </a:ln>
            </p:spPr>
            <p:style>
              <a:lnRef idx="1">
                <a:schemeClr val="accent1"/>
              </a:lnRef>
              <a:fillRef idx="0">
                <a:schemeClr val="accent1"/>
              </a:fillRef>
              <a:effectRef idx="0">
                <a:schemeClr val="accent1"/>
              </a:effectRef>
              <a:fontRef idx="minor">
                <a:schemeClr val="tx1"/>
              </a:fontRef>
            </p:style>
          </p:cxnSp>
        </p:grpSp>
        <p:pic>
          <p:nvPicPr>
            <p:cNvPr id="63" name="图片 62">
              <a:extLst>
                <a:ext uri="{FF2B5EF4-FFF2-40B4-BE49-F238E27FC236}">
                  <a16:creationId xmlns:a16="http://schemas.microsoft.com/office/drawing/2014/main" id="{3488D3A8-EE59-477B-8E89-8AFAAB75BF5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765508" y="161931"/>
              <a:ext cx="2174882" cy="456069"/>
            </a:xfrm>
            <a:prstGeom prst="rect">
              <a:avLst/>
            </a:prstGeom>
          </p:spPr>
        </p:pic>
      </p:grpSp>
      <p:sp>
        <p:nvSpPr>
          <p:cNvPr id="9" name="矩形 8">
            <a:extLst>
              <a:ext uri="{FF2B5EF4-FFF2-40B4-BE49-F238E27FC236}">
                <a16:creationId xmlns:a16="http://schemas.microsoft.com/office/drawing/2014/main" id="{5E0212D6-A607-413F-9EF9-44AC8213BD6F}"/>
              </a:ext>
            </a:extLst>
          </p:cNvPr>
          <p:cNvSpPr/>
          <p:nvPr/>
        </p:nvSpPr>
        <p:spPr>
          <a:xfrm>
            <a:off x="1061720" y="2163078"/>
            <a:ext cx="9864000" cy="2345322"/>
          </a:xfrm>
          <a:prstGeom prst="rect">
            <a:avLst/>
          </a:prstGeom>
        </p:spPr>
        <p:txBody>
          <a:bodyPr wrap="square">
            <a:spAutoFit/>
          </a:bodyPr>
          <a:lstStyle/>
          <a:p>
            <a:pPr marL="342900" indent="-342900">
              <a:lnSpc>
                <a:spcPct val="125000"/>
              </a:lnSpc>
              <a:buFont typeface="Arial" panose="020B0604020202020204" pitchFamily="34" charset="0"/>
              <a:buChar char="•"/>
            </a:pPr>
            <a:r>
              <a:rPr lang="zh-CN" altLang="en-US" sz="2400" dirty="0">
                <a:latin typeface="宋体" panose="02010600030101010101" pitchFamily="2" charset="-122"/>
                <a:ea typeface="宋体" panose="02010600030101010101" pitchFamily="2" charset="-122"/>
              </a:rPr>
              <a:t>论文：杨嘉宁，韩军，崔辰州．面向</a:t>
            </a:r>
            <a:r>
              <a:rPr lang="en-US" altLang="zh-CN" sz="2400" dirty="0" err="1">
                <a:latin typeface="Times New Roman" panose="02020603050405020304" pitchFamily="18" charset="0"/>
                <a:ea typeface="宋体" panose="02010600030101010101" pitchFamily="2" charset="-122"/>
                <a:cs typeface="Times New Roman" panose="02020603050405020304" pitchFamily="18" charset="0"/>
              </a:rPr>
              <a:t>21CMA</a:t>
            </a:r>
            <a:r>
              <a:rPr lang="zh-CN" altLang="en-US" sz="2400" dirty="0">
                <a:latin typeface="宋体" panose="02010600030101010101" pitchFamily="2" charset="-122"/>
                <a:ea typeface="宋体" panose="02010600030101010101" pitchFamily="2" charset="-122"/>
              </a:rPr>
              <a:t>的分布式存储运维管理系统设计与实现．中国科学院大学学报，</a:t>
            </a:r>
            <a:r>
              <a:rPr lang="en-US" altLang="zh-CN" sz="2400" dirty="0">
                <a:latin typeface="宋体" panose="02010600030101010101" pitchFamily="2" charset="-122"/>
                <a:ea typeface="宋体" panose="02010600030101010101" pitchFamily="2" charset="-122"/>
              </a:rPr>
              <a:t>2024</a:t>
            </a:r>
            <a:r>
              <a:rPr lang="zh-CN" altLang="en-US" sz="2400" dirty="0">
                <a:latin typeface="宋体" panose="02010600030101010101" pitchFamily="2" charset="-122"/>
                <a:ea typeface="宋体" panose="02010600030101010101" pitchFamily="2" charset="-122"/>
              </a:rPr>
              <a:t>（已接收）</a:t>
            </a:r>
            <a:endParaRPr lang="en-US" altLang="zh-CN" sz="2400" dirty="0">
              <a:latin typeface="宋体" panose="02010600030101010101" pitchFamily="2" charset="-122"/>
              <a:ea typeface="宋体" panose="02010600030101010101" pitchFamily="2" charset="-122"/>
            </a:endParaRPr>
          </a:p>
          <a:p>
            <a:pPr>
              <a:lnSpc>
                <a:spcPct val="125000"/>
              </a:lnSpc>
            </a:pPr>
            <a:endParaRPr lang="en-US" altLang="zh-CN" sz="2400" dirty="0">
              <a:latin typeface="宋体" panose="02010600030101010101" pitchFamily="2" charset="-122"/>
              <a:ea typeface="宋体" panose="02010600030101010101" pitchFamily="2" charset="-122"/>
            </a:endParaRPr>
          </a:p>
          <a:p>
            <a:pPr marL="342900" indent="-342900">
              <a:lnSpc>
                <a:spcPct val="125000"/>
              </a:lnSpc>
              <a:buFont typeface="Arial" panose="020B0604020202020204" pitchFamily="34" charset="0"/>
              <a:buChar char="•"/>
            </a:pPr>
            <a:r>
              <a:rPr lang="zh-CN" altLang="en-US" sz="2400" dirty="0">
                <a:latin typeface="宋体" panose="02010600030101010101" pitchFamily="2" charset="-122"/>
                <a:ea typeface="宋体" panose="02010600030101010101" pitchFamily="2" charset="-122"/>
              </a:rPr>
              <a:t>专利：杨嘉宁，韩军，崔辰州；低功耗并行存储运维管理系统；</a:t>
            </a:r>
            <a:r>
              <a:rPr lang="en-US" altLang="zh-CN" sz="2400" dirty="0" err="1">
                <a:latin typeface="Times New Roman" panose="02020603050405020304" pitchFamily="18" charset="0"/>
                <a:ea typeface="宋体" panose="02010600030101010101" pitchFamily="2" charset="-122"/>
                <a:cs typeface="Times New Roman" panose="02020603050405020304" pitchFamily="18" charset="0"/>
              </a:rPr>
              <a:t>CN117539724</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 A</a:t>
            </a:r>
            <a:r>
              <a:rPr lang="zh-CN" altLang="en-US" sz="2400" dirty="0">
                <a:latin typeface="宋体" panose="02010600030101010101" pitchFamily="2" charset="-122"/>
                <a:ea typeface="宋体" panose="02010600030101010101" pitchFamily="2" charset="-122"/>
              </a:rPr>
              <a:t>（进入实质审查阶段</a:t>
            </a:r>
            <a:r>
              <a:rPr lang="zh-CN" altLang="en-US" dirty="0"/>
              <a:t>）</a:t>
            </a:r>
          </a:p>
        </p:txBody>
      </p:sp>
    </p:spTree>
    <p:extLst>
      <p:ext uri="{BB962C8B-B14F-4D97-AF65-F5344CB8AC3E}">
        <p14:creationId xmlns:p14="http://schemas.microsoft.com/office/powerpoint/2010/main" val="29847137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955040" y="838469"/>
            <a:ext cx="10835428" cy="6019532"/>
            <a:chOff x="955040" y="838469"/>
            <a:chExt cx="10835428" cy="6019532"/>
          </a:xfrm>
        </p:grpSpPr>
        <p:sp>
          <p:nvSpPr>
            <p:cNvPr id="19" name="矩形 18"/>
            <p:cNvSpPr/>
            <p:nvPr/>
          </p:nvSpPr>
          <p:spPr>
            <a:xfrm>
              <a:off x="955040" y="5100320"/>
              <a:ext cx="1127760" cy="1310640"/>
            </a:xfrm>
            <a:prstGeom prst="rect">
              <a:avLst/>
            </a:prstGeom>
            <a:solidFill>
              <a:srgbClr val="2776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latin typeface="锐字工房云字库细圆GBK" panose="02010604000000000000" pitchFamily="2" charset="-122"/>
                <a:ea typeface="锐字工房云字库细圆GBK" panose="02010604000000000000" pitchFamily="2" charset="-122"/>
                <a:cs typeface="+mn-ea"/>
                <a:sym typeface="+mn-lt"/>
              </a:endParaRPr>
            </a:p>
          </p:txBody>
        </p:sp>
        <p:cxnSp>
          <p:nvCxnSpPr>
            <p:cNvPr id="17" name="直接连接符 16"/>
            <p:cNvCxnSpPr>
              <a:cxnSpLocks/>
            </p:cNvCxnSpPr>
            <p:nvPr/>
          </p:nvCxnSpPr>
          <p:spPr>
            <a:xfrm>
              <a:off x="11501120" y="838469"/>
              <a:ext cx="0" cy="5938251"/>
            </a:xfrm>
            <a:prstGeom prst="line">
              <a:avLst/>
            </a:prstGeom>
            <a:solidFill>
              <a:srgbClr val="2776AB"/>
            </a:solidFill>
            <a:ln w="28575"/>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11211771" y="5940713"/>
              <a:ext cx="578697" cy="917288"/>
            </a:xfrm>
            <a:prstGeom prst="rect">
              <a:avLst/>
            </a:prstGeom>
            <a:solidFill>
              <a:srgbClr val="2776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锐字工房云字库细圆GBK" panose="02010604000000000000" pitchFamily="2" charset="-122"/>
                <a:ea typeface="锐字工房云字库细圆GBK" panose="02010604000000000000" pitchFamily="2" charset="-122"/>
                <a:cs typeface="+mn-ea"/>
                <a:sym typeface="+mn-lt"/>
              </a:endParaRPr>
            </a:p>
          </p:txBody>
        </p:sp>
      </p:grpSp>
      <p:pic>
        <p:nvPicPr>
          <p:cNvPr id="35" name="图片 34">
            <a:extLst>
              <a:ext uri="{FF2B5EF4-FFF2-40B4-BE49-F238E27FC236}">
                <a16:creationId xmlns:a16="http://schemas.microsoft.com/office/drawing/2014/main" id="{4CCCEB2C-0A52-4977-BC29-30B6202064B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765508" y="161931"/>
            <a:ext cx="2174882" cy="456069"/>
          </a:xfrm>
          <a:prstGeom prst="rect">
            <a:avLst/>
          </a:prstGeom>
        </p:spPr>
      </p:pic>
      <p:sp>
        <p:nvSpPr>
          <p:cNvPr id="10" name="文本框 9">
            <a:extLst>
              <a:ext uri="{FF2B5EF4-FFF2-40B4-BE49-F238E27FC236}">
                <a16:creationId xmlns:a16="http://schemas.microsoft.com/office/drawing/2014/main" id="{FA700089-3EAD-4DBC-AD77-E83F05AE0BC0}"/>
              </a:ext>
            </a:extLst>
          </p:cNvPr>
          <p:cNvSpPr txBox="1"/>
          <p:nvPr/>
        </p:nvSpPr>
        <p:spPr>
          <a:xfrm>
            <a:off x="967634" y="2781441"/>
            <a:ext cx="10256732" cy="1099271"/>
          </a:xfrm>
          <a:prstGeom prst="rect">
            <a:avLst/>
          </a:prstGeom>
          <a:solidFill>
            <a:srgbClr val="174995"/>
          </a:solidFill>
        </p:spPr>
        <p:txBody>
          <a:bodyPr wrap="square" tIns="252000" bIns="288000" rtlCol="0">
            <a:spAutoFit/>
          </a:bodyPr>
          <a:lstStyle/>
          <a:p>
            <a:pPr algn="ctr"/>
            <a:r>
              <a:rPr lang="zh-CN" altLang="en-US" sz="3600" b="1" dirty="0">
                <a:solidFill>
                  <a:schemeClr val="bg1"/>
                </a:solidFill>
                <a:latin typeface="黑体" panose="02010609060101010101" pitchFamily="49" charset="-122"/>
                <a:ea typeface="黑体" panose="02010609060101010101" pitchFamily="49" charset="-122"/>
              </a:rPr>
              <a:t>请各位老师批评指正</a:t>
            </a:r>
          </a:p>
        </p:txBody>
      </p:sp>
    </p:spTree>
    <p:extLst>
      <p:ext uri="{BB962C8B-B14F-4D97-AF65-F5344CB8AC3E}">
        <p14:creationId xmlns:p14="http://schemas.microsoft.com/office/powerpoint/2010/main" val="2118654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a:extLst>
              <a:ext uri="{FF2B5EF4-FFF2-40B4-BE49-F238E27FC236}">
                <a16:creationId xmlns:a16="http://schemas.microsoft.com/office/drawing/2014/main" id="{9452B2F4-E087-4F81-B7D3-49C44A5EC9BA}"/>
              </a:ext>
            </a:extLst>
          </p:cNvPr>
          <p:cNvGrpSpPr/>
          <p:nvPr/>
        </p:nvGrpSpPr>
        <p:grpSpPr>
          <a:xfrm>
            <a:off x="0" y="161931"/>
            <a:ext cx="12118110" cy="619152"/>
            <a:chOff x="0" y="161931"/>
            <a:chExt cx="12118110" cy="619152"/>
          </a:xfrm>
        </p:grpSpPr>
        <p:grpSp>
          <p:nvGrpSpPr>
            <p:cNvPr id="2" name="组合 1"/>
            <p:cNvGrpSpPr/>
            <p:nvPr/>
          </p:nvGrpSpPr>
          <p:grpSpPr>
            <a:xfrm>
              <a:off x="0" y="161931"/>
              <a:ext cx="12118110" cy="619152"/>
              <a:chOff x="0" y="254294"/>
              <a:chExt cx="12118110" cy="619152"/>
            </a:xfrm>
          </p:grpSpPr>
          <p:sp>
            <p:nvSpPr>
              <p:cNvPr id="14" name="五边形 13"/>
              <p:cNvSpPr/>
              <p:nvPr/>
            </p:nvSpPr>
            <p:spPr>
              <a:xfrm>
                <a:off x="0" y="284941"/>
                <a:ext cx="416781" cy="375920"/>
              </a:xfrm>
              <a:prstGeom prst="homePlate">
                <a:avLst/>
              </a:prstGeom>
              <a:solidFill>
                <a:srgbClr val="17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74994"/>
                  </a:solidFill>
                </a:endParaRPr>
              </a:p>
            </p:txBody>
          </p:sp>
          <p:sp>
            <p:nvSpPr>
              <p:cNvPr id="4" name="文本框 3"/>
              <p:cNvSpPr txBox="1"/>
              <p:nvPr/>
            </p:nvSpPr>
            <p:spPr>
              <a:xfrm>
                <a:off x="651979" y="254294"/>
                <a:ext cx="7720125" cy="523220"/>
              </a:xfrm>
              <a:prstGeom prst="rect">
                <a:avLst/>
              </a:prstGeom>
              <a:noFill/>
            </p:spPr>
            <p:txBody>
              <a:bodyPr wrap="square" rtlCol="0">
                <a:spAutoFit/>
              </a:bodyPr>
              <a:lstStyle/>
              <a:p>
                <a:r>
                  <a:rPr lang="zh-CN" altLang="en-US" sz="2800" b="1" spc="600" dirty="0">
                    <a:latin typeface="黑体" panose="02010609060101010101" pitchFamily="49" charset="-122"/>
                    <a:ea typeface="黑体" panose="02010609060101010101" pitchFamily="49" charset="-122"/>
                  </a:rPr>
                  <a:t>研究背景</a:t>
                </a:r>
              </a:p>
            </p:txBody>
          </p:sp>
          <p:cxnSp>
            <p:nvCxnSpPr>
              <p:cNvPr id="6" name="直接连接符 5"/>
              <p:cNvCxnSpPr>
                <a:cxnSpLocks/>
              </p:cNvCxnSpPr>
              <p:nvPr/>
            </p:nvCxnSpPr>
            <p:spPr>
              <a:xfrm>
                <a:off x="10160" y="873446"/>
                <a:ext cx="12107950" cy="0"/>
              </a:xfrm>
              <a:prstGeom prst="line">
                <a:avLst/>
              </a:prstGeom>
              <a:ln w="19050">
                <a:solidFill>
                  <a:srgbClr val="174994"/>
                </a:solidFill>
                <a:prstDash val="dash"/>
              </a:ln>
            </p:spPr>
            <p:style>
              <a:lnRef idx="1">
                <a:schemeClr val="accent1"/>
              </a:lnRef>
              <a:fillRef idx="0">
                <a:schemeClr val="accent1"/>
              </a:fillRef>
              <a:effectRef idx="0">
                <a:schemeClr val="accent1"/>
              </a:effectRef>
              <a:fontRef idx="minor">
                <a:schemeClr val="tx1"/>
              </a:fontRef>
            </p:style>
          </p:cxnSp>
        </p:grpSp>
        <p:pic>
          <p:nvPicPr>
            <p:cNvPr id="63" name="图片 62">
              <a:extLst>
                <a:ext uri="{FF2B5EF4-FFF2-40B4-BE49-F238E27FC236}">
                  <a16:creationId xmlns:a16="http://schemas.microsoft.com/office/drawing/2014/main" id="{3488D3A8-EE59-477B-8E89-8AFAAB75BF5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765508" y="161931"/>
              <a:ext cx="2174882" cy="456069"/>
            </a:xfrm>
            <a:prstGeom prst="rect">
              <a:avLst/>
            </a:prstGeom>
          </p:spPr>
        </p:pic>
      </p:grpSp>
      <p:pic>
        <p:nvPicPr>
          <p:cNvPr id="5" name="图片 4">
            <a:extLst>
              <a:ext uri="{FF2B5EF4-FFF2-40B4-BE49-F238E27FC236}">
                <a16:creationId xmlns:a16="http://schemas.microsoft.com/office/drawing/2014/main" id="{B5890393-4AD0-4BA9-ACC1-B6AC917E6B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5561" y="3743442"/>
            <a:ext cx="3716066" cy="2086456"/>
          </a:xfrm>
          <a:prstGeom prst="rect">
            <a:avLst/>
          </a:prstGeom>
        </p:spPr>
      </p:pic>
      <p:pic>
        <p:nvPicPr>
          <p:cNvPr id="8" name="图片 7">
            <a:extLst>
              <a:ext uri="{FF2B5EF4-FFF2-40B4-BE49-F238E27FC236}">
                <a16:creationId xmlns:a16="http://schemas.microsoft.com/office/drawing/2014/main" id="{88580758-32CB-4E07-BEB6-71C310B25C9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941" b="2219"/>
          <a:stretch/>
        </p:blipFill>
        <p:spPr>
          <a:xfrm>
            <a:off x="7595559" y="1396523"/>
            <a:ext cx="3716066" cy="2003893"/>
          </a:xfrm>
          <a:prstGeom prst="rect">
            <a:avLst/>
          </a:prstGeom>
        </p:spPr>
      </p:pic>
      <p:sp>
        <p:nvSpPr>
          <p:cNvPr id="15" name="矩形 14">
            <a:extLst>
              <a:ext uri="{FF2B5EF4-FFF2-40B4-BE49-F238E27FC236}">
                <a16:creationId xmlns:a16="http://schemas.microsoft.com/office/drawing/2014/main" id="{F8F20BFE-A405-4990-ADF4-C34DAF68C30E}"/>
              </a:ext>
            </a:extLst>
          </p:cNvPr>
          <p:cNvSpPr/>
          <p:nvPr/>
        </p:nvSpPr>
        <p:spPr>
          <a:xfrm>
            <a:off x="806223" y="958044"/>
            <a:ext cx="10046726" cy="5404365"/>
          </a:xfrm>
          <a:prstGeom prst="rect">
            <a:avLst/>
          </a:prstGeom>
        </p:spPr>
        <p:txBody>
          <a:bodyPr wrap="square">
            <a:spAutoFit/>
          </a:bodyPr>
          <a:lstStyle/>
          <a:p>
            <a:pPr marL="457200" indent="-457200">
              <a:lnSpc>
                <a:spcPct val="150000"/>
              </a:lnSpc>
              <a:buFont typeface="Wingdings" panose="05000000000000000000" pitchFamily="2" charset="2"/>
              <a:buChar char="n"/>
            </a:pPr>
            <a:r>
              <a:rPr lang="zh-CN" altLang="en-US" sz="2800" b="1" dirty="0">
                <a:solidFill>
                  <a:prstClr val="black"/>
                </a:solidFill>
                <a:latin typeface="Times New Roman" pitchFamily="18" charset="0"/>
                <a:ea typeface="宋体" panose="02010600030101010101" pitchFamily="2" charset="-122"/>
                <a:cs typeface="Times New Roman" pitchFamily="18" charset="0"/>
              </a:rPr>
              <a:t>平方公里阵列</a:t>
            </a:r>
            <a:r>
              <a:rPr lang="en-US" altLang="zh-CN" sz="2800" b="1" dirty="0">
                <a:solidFill>
                  <a:prstClr val="black"/>
                </a:solidFill>
                <a:latin typeface="Times New Roman" pitchFamily="18" charset="0"/>
                <a:ea typeface="宋体" panose="02010600030101010101" pitchFamily="2" charset="-122"/>
                <a:cs typeface="Times New Roman" pitchFamily="18" charset="0"/>
              </a:rPr>
              <a:t>( Square </a:t>
            </a:r>
            <a:r>
              <a:rPr lang="en-US" altLang="zh-CN" sz="2800" b="1" dirty="0" err="1">
                <a:solidFill>
                  <a:prstClr val="black"/>
                </a:solidFill>
                <a:latin typeface="Times New Roman" pitchFamily="18" charset="0"/>
                <a:ea typeface="宋体" panose="02010600030101010101" pitchFamily="2" charset="-122"/>
                <a:cs typeface="Times New Roman" pitchFamily="18" charset="0"/>
              </a:rPr>
              <a:t>Kilometre</a:t>
            </a:r>
            <a:r>
              <a:rPr lang="en-US" altLang="zh-CN" sz="2800" b="1" dirty="0">
                <a:solidFill>
                  <a:prstClr val="black"/>
                </a:solidFill>
                <a:latin typeface="Times New Roman" pitchFamily="18" charset="0"/>
                <a:ea typeface="宋体" panose="02010600030101010101" pitchFamily="2" charset="-122"/>
                <a:cs typeface="Times New Roman" pitchFamily="18" charset="0"/>
              </a:rPr>
              <a:t> Array,  SKA )</a:t>
            </a:r>
          </a:p>
          <a:p>
            <a:pPr marL="800100" lvl="1" indent="-342900">
              <a:lnSpc>
                <a:spcPct val="150000"/>
              </a:lnSpc>
              <a:buFont typeface="Arial" panose="020B0604020202020204" pitchFamily="34" charset="0"/>
              <a:buChar char="•"/>
            </a:pPr>
            <a:r>
              <a:rPr lang="zh-CN" altLang="en-US" sz="2400" b="1" dirty="0">
                <a:solidFill>
                  <a:prstClr val="black"/>
                </a:solidFill>
                <a:latin typeface="宋体" panose="02010600030101010101" pitchFamily="2" charset="-122"/>
                <a:ea typeface="宋体" panose="02010600030101010101" pitchFamily="2" charset="-122"/>
              </a:rPr>
              <a:t>科学目标：</a:t>
            </a:r>
            <a:endParaRPr lang="en-US" altLang="zh-CN" sz="2400" b="1" dirty="0">
              <a:solidFill>
                <a:prstClr val="black"/>
              </a:solidFill>
              <a:latin typeface="宋体" panose="02010600030101010101" pitchFamily="2" charset="-122"/>
              <a:ea typeface="宋体" panose="02010600030101010101" pitchFamily="2" charset="-122"/>
            </a:endParaRPr>
          </a:p>
          <a:p>
            <a:pPr lvl="1">
              <a:lnSpc>
                <a:spcPct val="150000"/>
              </a:lnSpc>
            </a:pPr>
            <a:r>
              <a:rPr lang="en-US" altLang="zh-CN" sz="2400" b="1" dirty="0">
                <a:solidFill>
                  <a:prstClr val="black"/>
                </a:solidFill>
                <a:latin typeface="宋体" panose="02010600030101010101" pitchFamily="2" charset="-122"/>
                <a:ea typeface="宋体" panose="02010600030101010101" pitchFamily="2" charset="-122"/>
              </a:rPr>
              <a:t> </a:t>
            </a:r>
            <a:r>
              <a:rPr lang="zh-CN" altLang="en-US" sz="2400" b="1" dirty="0">
                <a:solidFill>
                  <a:prstClr val="black"/>
                </a:solidFill>
                <a:latin typeface="宋体" panose="02010600030101010101" pitchFamily="2" charset="-122"/>
                <a:ea typeface="宋体" panose="02010600030101010101" pitchFamily="2" charset="-122"/>
              </a:rPr>
              <a:t> </a:t>
            </a:r>
            <a:r>
              <a:rPr lang="zh-CN" altLang="en-US" sz="2400" b="1" dirty="0">
                <a:solidFill>
                  <a:srgbClr val="FF0000"/>
                </a:solidFill>
                <a:latin typeface="宋体" panose="02010600030101010101" pitchFamily="2" charset="-122"/>
                <a:ea typeface="宋体" panose="02010600030101010101" pitchFamily="2" charset="-122"/>
              </a:rPr>
              <a:t>脉冲星搜寻、</a:t>
            </a:r>
            <a:r>
              <a:rPr lang="zh-CN" altLang="en-US" sz="2400" b="1" dirty="0">
                <a:solidFill>
                  <a:prstClr val="black"/>
                </a:solidFill>
                <a:latin typeface="宋体" panose="02010600030101010101" pitchFamily="2" charset="-122"/>
                <a:ea typeface="宋体" panose="02010600030101010101" pitchFamily="2" charset="-122"/>
              </a:rPr>
              <a:t>探究宇宙起源、探索星系演化等</a:t>
            </a:r>
            <a:endParaRPr lang="en-US" altLang="zh-CN" sz="2400" b="1" dirty="0">
              <a:solidFill>
                <a:prstClr val="black"/>
              </a:solidFill>
              <a:latin typeface="宋体" panose="02010600030101010101" pitchFamily="2" charset="-122"/>
              <a:ea typeface="宋体" panose="02010600030101010101" pitchFamily="2" charset="-122"/>
            </a:endParaRPr>
          </a:p>
          <a:p>
            <a:pPr marL="457200" lvl="0" indent="-457200">
              <a:lnSpc>
                <a:spcPct val="150000"/>
              </a:lnSpc>
              <a:buFont typeface="Wingdings" panose="05000000000000000000" pitchFamily="2" charset="2"/>
              <a:buChar char="n"/>
            </a:pPr>
            <a:r>
              <a:rPr lang="zh-CN" altLang="en-US" sz="2800" b="1" dirty="0">
                <a:solidFill>
                  <a:prstClr val="black"/>
                </a:solidFill>
                <a:latin typeface="Times New Roman" pitchFamily="18" charset="0"/>
                <a:ea typeface="宋体" panose="02010600030101010101" pitchFamily="2" charset="-122"/>
                <a:cs typeface="Times New Roman" pitchFamily="18" charset="0"/>
              </a:rPr>
              <a:t>国内外脉冲星搜寻项目</a:t>
            </a:r>
            <a:endParaRPr lang="en-US" altLang="zh-CN" sz="2400" b="1" dirty="0">
              <a:solidFill>
                <a:prstClr val="black"/>
              </a:solidFill>
              <a:latin typeface="Times New Roman" pitchFamily="18" charset="0"/>
              <a:ea typeface="宋体" panose="02010600030101010101" pitchFamily="2" charset="-122"/>
              <a:cs typeface="Times New Roman" pitchFamily="18" charset="0"/>
            </a:endParaRPr>
          </a:p>
          <a:p>
            <a:pPr marL="914400" lvl="1" indent="-457200">
              <a:lnSpc>
                <a:spcPct val="150000"/>
              </a:lnSpc>
              <a:buFont typeface="Arial" panose="020B0604020202020204" pitchFamily="34" charset="0"/>
              <a:buChar char="•"/>
            </a:pPr>
            <a:r>
              <a:rPr lang="zh-CN" altLang="en-US" sz="2400" b="1" dirty="0">
                <a:solidFill>
                  <a:prstClr val="black"/>
                </a:solidFill>
                <a:latin typeface="Times New Roman" pitchFamily="18" charset="0"/>
                <a:ea typeface="宋体" panose="02010600030101010101" pitchFamily="2" charset="-122"/>
                <a:cs typeface="Times New Roman" pitchFamily="18" charset="0"/>
              </a:rPr>
              <a:t>国外脉冲星搜寻研究</a:t>
            </a:r>
            <a:endParaRPr lang="en-US" altLang="zh-CN" sz="2400" b="1" dirty="0">
              <a:solidFill>
                <a:prstClr val="black"/>
              </a:solidFill>
              <a:latin typeface="Times New Roman" pitchFamily="18" charset="0"/>
              <a:ea typeface="宋体" panose="02010600030101010101" pitchFamily="2" charset="-122"/>
              <a:cs typeface="Times New Roman" pitchFamily="18" charset="0"/>
            </a:endParaRPr>
          </a:p>
          <a:p>
            <a:pPr marL="1371600" lvl="2" indent="-457200">
              <a:lnSpc>
                <a:spcPct val="125000"/>
              </a:lnSpc>
              <a:buFont typeface="Arial" panose="020B0604020202020204" pitchFamily="34" charset="0"/>
              <a:buChar char="•"/>
            </a:pPr>
            <a:r>
              <a:rPr lang="en-US" altLang="zh-CN" sz="2400" b="1" dirty="0" err="1">
                <a:solidFill>
                  <a:prstClr val="black"/>
                </a:solidFill>
                <a:latin typeface="Times New Roman" pitchFamily="18" charset="0"/>
                <a:ea typeface="宋体" panose="02010600030101010101" pitchFamily="2" charset="-122"/>
                <a:cs typeface="Times New Roman" pitchFamily="18" charset="0"/>
              </a:rPr>
              <a:t>LOFAR</a:t>
            </a:r>
            <a:r>
              <a:rPr lang="en-US" altLang="zh-CN" sz="2400" b="1" dirty="0">
                <a:solidFill>
                  <a:prstClr val="black"/>
                </a:solidFill>
                <a:latin typeface="Times New Roman" pitchFamily="18" charset="0"/>
                <a:ea typeface="宋体" panose="02010600030101010101" pitchFamily="2" charset="-122"/>
                <a:cs typeface="Times New Roman" pitchFamily="18" charset="0"/>
              </a:rPr>
              <a:t> (</a:t>
            </a:r>
            <a:r>
              <a:rPr lang="en-US" altLang="zh-CN" sz="2400" b="1" dirty="0" err="1">
                <a:solidFill>
                  <a:prstClr val="black"/>
                </a:solidFill>
                <a:latin typeface="Times New Roman" pitchFamily="18" charset="0"/>
                <a:ea typeface="宋体" panose="02010600030101010101" pitchFamily="2" charset="-122"/>
                <a:cs typeface="Times New Roman" pitchFamily="18" charset="0"/>
              </a:rPr>
              <a:t>Sanidas</a:t>
            </a:r>
            <a:r>
              <a:rPr lang="en-US" altLang="zh-CN" sz="2400" b="1" dirty="0">
                <a:solidFill>
                  <a:prstClr val="black"/>
                </a:solidFill>
                <a:latin typeface="Times New Roman" pitchFamily="18" charset="0"/>
                <a:ea typeface="宋体" panose="02010600030101010101" pitchFamily="2" charset="-122"/>
                <a:cs typeface="Times New Roman" pitchFamily="18" charset="0"/>
              </a:rPr>
              <a:t> et al. 2019)</a:t>
            </a:r>
          </a:p>
          <a:p>
            <a:pPr marL="1371600" lvl="2" indent="-457200">
              <a:lnSpc>
                <a:spcPct val="125000"/>
              </a:lnSpc>
              <a:buFont typeface="Arial" panose="020B0604020202020204" pitchFamily="34" charset="0"/>
              <a:buChar char="•"/>
            </a:pPr>
            <a:r>
              <a:rPr lang="en-US" altLang="zh-CN" sz="2400" b="1" dirty="0" err="1">
                <a:solidFill>
                  <a:prstClr val="black"/>
                </a:solidFill>
                <a:latin typeface="Times New Roman" pitchFamily="18" charset="0"/>
                <a:ea typeface="宋体" panose="02010600030101010101" pitchFamily="2" charset="-122"/>
                <a:cs typeface="Times New Roman" pitchFamily="18" charset="0"/>
              </a:rPr>
              <a:t>MWA</a:t>
            </a:r>
            <a:r>
              <a:rPr lang="en-US" altLang="zh-CN" sz="2400" b="1" dirty="0">
                <a:solidFill>
                  <a:prstClr val="black"/>
                </a:solidFill>
                <a:latin typeface="Times New Roman" pitchFamily="18" charset="0"/>
                <a:ea typeface="宋体" panose="02010600030101010101" pitchFamily="2" charset="-122"/>
                <a:cs typeface="Times New Roman" pitchFamily="18" charset="0"/>
              </a:rPr>
              <a:t> (Ord et al. 2019)</a:t>
            </a:r>
          </a:p>
          <a:p>
            <a:pPr marL="914400" lvl="1" indent="-457200">
              <a:lnSpc>
                <a:spcPct val="150000"/>
              </a:lnSpc>
              <a:buFont typeface="Arial" panose="020B0604020202020204" pitchFamily="34" charset="0"/>
              <a:buChar char="•"/>
            </a:pPr>
            <a:r>
              <a:rPr lang="zh-CN" altLang="en-US" sz="2400" b="1" dirty="0">
                <a:solidFill>
                  <a:prstClr val="black"/>
                </a:solidFill>
                <a:latin typeface="Times New Roman" pitchFamily="18" charset="0"/>
                <a:ea typeface="宋体" panose="02010600030101010101" pitchFamily="2" charset="-122"/>
                <a:cs typeface="Times New Roman" pitchFamily="18" charset="0"/>
              </a:rPr>
              <a:t>我国脉冲星搜寻研究：</a:t>
            </a:r>
            <a:endParaRPr lang="en-US" altLang="zh-CN" sz="2400" b="1" dirty="0">
              <a:solidFill>
                <a:prstClr val="black"/>
              </a:solidFill>
              <a:latin typeface="Times New Roman" pitchFamily="18" charset="0"/>
              <a:ea typeface="宋体" panose="02010600030101010101" pitchFamily="2" charset="-122"/>
              <a:cs typeface="Times New Roman" pitchFamily="18" charset="0"/>
            </a:endParaRPr>
          </a:p>
          <a:p>
            <a:pPr marL="1371600" lvl="2" indent="-457200">
              <a:lnSpc>
                <a:spcPct val="125000"/>
              </a:lnSpc>
              <a:buFont typeface="Arial" panose="020B0604020202020204" pitchFamily="34" charset="0"/>
              <a:buChar char="•"/>
            </a:pPr>
            <a:r>
              <a:rPr lang="en-US" altLang="zh-CN" sz="2400" b="1" dirty="0">
                <a:solidFill>
                  <a:prstClr val="black"/>
                </a:solidFill>
                <a:latin typeface="Times New Roman" pitchFamily="18" charset="0"/>
                <a:ea typeface="宋体" panose="02010600030101010101" pitchFamily="2" charset="-122"/>
                <a:cs typeface="Times New Roman" pitchFamily="18" charset="0"/>
              </a:rPr>
              <a:t>FAST(</a:t>
            </a:r>
            <a:r>
              <a:rPr lang="en-US" altLang="zh-CN" sz="2400" b="1" dirty="0" err="1">
                <a:solidFill>
                  <a:prstClr val="black"/>
                </a:solidFill>
                <a:latin typeface="Times New Roman" pitchFamily="18" charset="0"/>
                <a:ea typeface="宋体" panose="02010600030101010101" pitchFamily="2" charset="-122"/>
                <a:cs typeface="Times New Roman" pitchFamily="18" charset="0"/>
              </a:rPr>
              <a:t>Xue</a:t>
            </a:r>
            <a:r>
              <a:rPr lang="zh-CN" altLang="en-US" sz="2400" b="1" dirty="0">
                <a:solidFill>
                  <a:prstClr val="black"/>
                </a:solidFill>
                <a:latin typeface="Times New Roman" pitchFamily="18" charset="0"/>
                <a:ea typeface="宋体" panose="02010600030101010101" pitchFamily="2" charset="-122"/>
                <a:cs typeface="Times New Roman" pitchFamily="18" charset="0"/>
              </a:rPr>
              <a:t> </a:t>
            </a:r>
            <a:r>
              <a:rPr lang="en-US" altLang="zh-CN" sz="2400" b="1" dirty="0">
                <a:solidFill>
                  <a:prstClr val="black"/>
                </a:solidFill>
                <a:latin typeface="Times New Roman" pitchFamily="18" charset="0"/>
                <a:ea typeface="宋体" panose="02010600030101010101" pitchFamily="2" charset="-122"/>
                <a:cs typeface="Times New Roman" pitchFamily="18" charset="0"/>
              </a:rPr>
              <a:t>et al. 2023)</a:t>
            </a:r>
          </a:p>
          <a:p>
            <a:pPr marL="1371600" lvl="2" indent="-457200">
              <a:lnSpc>
                <a:spcPct val="125000"/>
              </a:lnSpc>
              <a:buFont typeface="Arial" panose="020B0604020202020204" pitchFamily="34" charset="0"/>
              <a:buChar char="•"/>
            </a:pPr>
            <a:r>
              <a:rPr lang="en-US" altLang="zh-CN" sz="2400" b="1" dirty="0" err="1">
                <a:solidFill>
                  <a:prstClr val="black"/>
                </a:solidFill>
                <a:latin typeface="Times New Roman" pitchFamily="18" charset="0"/>
                <a:ea typeface="宋体" panose="02010600030101010101" pitchFamily="2" charset="-122"/>
                <a:cs typeface="Times New Roman" pitchFamily="18" charset="0"/>
              </a:rPr>
              <a:t>21CMA</a:t>
            </a:r>
            <a:endParaRPr lang="en-US" altLang="zh-CN" sz="2400" b="1" dirty="0">
              <a:solidFill>
                <a:prstClr val="black"/>
              </a:solidFill>
              <a:latin typeface="Times New Roman" pitchFamily="18" charset="0"/>
              <a:ea typeface="宋体" panose="02010600030101010101" pitchFamily="2" charset="-122"/>
              <a:cs typeface="Times New Roman" pitchFamily="18" charset="0"/>
            </a:endParaRPr>
          </a:p>
        </p:txBody>
      </p:sp>
      <p:sp>
        <p:nvSpPr>
          <p:cNvPr id="3" name="矩形 2">
            <a:extLst>
              <a:ext uri="{FF2B5EF4-FFF2-40B4-BE49-F238E27FC236}">
                <a16:creationId xmlns:a16="http://schemas.microsoft.com/office/drawing/2014/main" id="{47051C01-AE11-452A-8FE2-B9AC10F88971}"/>
              </a:ext>
            </a:extLst>
          </p:cNvPr>
          <p:cNvSpPr/>
          <p:nvPr/>
        </p:nvSpPr>
        <p:spPr>
          <a:xfrm>
            <a:off x="7595560" y="5789067"/>
            <a:ext cx="3716066" cy="367074"/>
          </a:xfrm>
          <a:prstGeom prst="rect">
            <a:avLst/>
          </a:prstGeom>
        </p:spPr>
        <p:txBody>
          <a:bodyPr wrap="square">
            <a:spAutoFit/>
          </a:bodyPr>
          <a:lstStyle/>
          <a:p>
            <a:pPr algn="ctr"/>
            <a:r>
              <a:rPr lang="en-US" altLang="zh-CN" b="1" dirty="0">
                <a:solidFill>
                  <a:srgbClr val="000000"/>
                </a:solidFill>
                <a:latin typeface="Times New Roman" panose="02020603050405020304" pitchFamily="18" charset="0"/>
                <a:ea typeface="仿宋" panose="02010609060101010101" pitchFamily="49" charset="-122"/>
              </a:rPr>
              <a:t>SKA</a:t>
            </a:r>
            <a:r>
              <a:rPr lang="zh-CN" altLang="en-US" b="1" dirty="0">
                <a:solidFill>
                  <a:srgbClr val="000000"/>
                </a:solidFill>
                <a:latin typeface="Times New Roman" panose="02020603050405020304" pitchFamily="18" charset="0"/>
                <a:ea typeface="仿宋" panose="02010609060101010101" pitchFamily="49" charset="-122"/>
              </a:rPr>
              <a:t>碟形阵列和</a:t>
            </a:r>
            <a:r>
              <a:rPr lang="en-US" altLang="zh-CN" b="1" dirty="0">
                <a:solidFill>
                  <a:srgbClr val="000000"/>
                </a:solidFill>
                <a:latin typeface="Times New Roman" panose="02020603050405020304" pitchFamily="18" charset="0"/>
                <a:ea typeface="仿宋" panose="02010609060101010101" pitchFamily="49" charset="-122"/>
              </a:rPr>
              <a:t>SKA</a:t>
            </a:r>
            <a:r>
              <a:rPr lang="zh-CN" altLang="en-US" b="1" dirty="0">
                <a:solidFill>
                  <a:srgbClr val="000000"/>
                </a:solidFill>
                <a:latin typeface="Times New Roman" panose="02020603050405020304" pitchFamily="18" charset="0"/>
                <a:ea typeface="仿宋" panose="02010609060101010101" pitchFamily="49" charset="-122"/>
              </a:rPr>
              <a:t>天线</a:t>
            </a:r>
            <a:r>
              <a:rPr lang="zh-CN" altLang="en-US" dirty="0">
                <a:latin typeface="Times New Roman" panose="02020603050405020304" pitchFamily="18" charset="0"/>
                <a:ea typeface="仿宋" panose="02010609060101010101" pitchFamily="49" charset="-122"/>
              </a:rPr>
              <a:t> </a:t>
            </a:r>
          </a:p>
        </p:txBody>
      </p:sp>
      <p:sp>
        <p:nvSpPr>
          <p:cNvPr id="17" name="矩形 16">
            <a:extLst>
              <a:ext uri="{FF2B5EF4-FFF2-40B4-BE49-F238E27FC236}">
                <a16:creationId xmlns:a16="http://schemas.microsoft.com/office/drawing/2014/main" id="{3A17877B-2E68-4747-94CF-A88647277B29}"/>
              </a:ext>
            </a:extLst>
          </p:cNvPr>
          <p:cNvSpPr/>
          <p:nvPr/>
        </p:nvSpPr>
        <p:spPr>
          <a:xfrm>
            <a:off x="7595559" y="3328869"/>
            <a:ext cx="3716066" cy="367074"/>
          </a:xfrm>
          <a:prstGeom prst="rect">
            <a:avLst/>
          </a:prstGeom>
        </p:spPr>
        <p:txBody>
          <a:bodyPr wrap="square">
            <a:spAutoFit/>
          </a:bodyPr>
          <a:lstStyle/>
          <a:p>
            <a:pPr algn="ctr"/>
            <a:r>
              <a:rPr lang="en-US" altLang="zh-CN" b="1" dirty="0">
                <a:solidFill>
                  <a:srgbClr val="000000"/>
                </a:solidFill>
                <a:latin typeface="Times New Roman" panose="02020603050405020304" pitchFamily="18" charset="0"/>
                <a:ea typeface="仿宋" panose="02010609060101010101" pitchFamily="49" charset="-122"/>
              </a:rPr>
              <a:t>SKA</a:t>
            </a:r>
            <a:r>
              <a:rPr lang="zh-CN" altLang="en-US" b="1" dirty="0">
                <a:solidFill>
                  <a:srgbClr val="000000"/>
                </a:solidFill>
                <a:latin typeface="Times New Roman" panose="02020603050405020304" pitchFamily="18" charset="0"/>
                <a:ea typeface="仿宋" panose="02010609060101010101" pitchFamily="49" charset="-122"/>
              </a:rPr>
              <a:t>成员国</a:t>
            </a:r>
            <a:r>
              <a:rPr lang="zh-CN" altLang="en-US" dirty="0">
                <a:latin typeface="Times New Roman" panose="02020603050405020304" pitchFamily="18" charset="0"/>
                <a:ea typeface="仿宋" panose="02010609060101010101" pitchFamily="49" charset="-122"/>
              </a:rPr>
              <a:t> </a:t>
            </a:r>
          </a:p>
        </p:txBody>
      </p:sp>
    </p:spTree>
    <p:extLst>
      <p:ext uri="{BB962C8B-B14F-4D97-AF65-F5344CB8AC3E}">
        <p14:creationId xmlns:p14="http://schemas.microsoft.com/office/powerpoint/2010/main" val="101956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a:extLst>
              <a:ext uri="{FF2B5EF4-FFF2-40B4-BE49-F238E27FC236}">
                <a16:creationId xmlns:a16="http://schemas.microsoft.com/office/drawing/2014/main" id="{9452B2F4-E087-4F81-B7D3-49C44A5EC9BA}"/>
              </a:ext>
            </a:extLst>
          </p:cNvPr>
          <p:cNvGrpSpPr/>
          <p:nvPr/>
        </p:nvGrpSpPr>
        <p:grpSpPr>
          <a:xfrm>
            <a:off x="0" y="161931"/>
            <a:ext cx="12118110" cy="619152"/>
            <a:chOff x="0" y="161931"/>
            <a:chExt cx="12118110" cy="619152"/>
          </a:xfrm>
        </p:grpSpPr>
        <p:grpSp>
          <p:nvGrpSpPr>
            <p:cNvPr id="2" name="组合 1"/>
            <p:cNvGrpSpPr/>
            <p:nvPr/>
          </p:nvGrpSpPr>
          <p:grpSpPr>
            <a:xfrm>
              <a:off x="0" y="161931"/>
              <a:ext cx="12118110" cy="619152"/>
              <a:chOff x="0" y="254294"/>
              <a:chExt cx="12118110" cy="619152"/>
            </a:xfrm>
          </p:grpSpPr>
          <p:sp>
            <p:nvSpPr>
              <p:cNvPr id="14" name="五边形 13"/>
              <p:cNvSpPr/>
              <p:nvPr/>
            </p:nvSpPr>
            <p:spPr>
              <a:xfrm>
                <a:off x="0" y="284941"/>
                <a:ext cx="416781" cy="375920"/>
              </a:xfrm>
              <a:prstGeom prst="homePlate">
                <a:avLst/>
              </a:prstGeom>
              <a:solidFill>
                <a:srgbClr val="17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74994"/>
                  </a:solidFill>
                </a:endParaRPr>
              </a:p>
            </p:txBody>
          </p:sp>
          <p:sp>
            <p:nvSpPr>
              <p:cNvPr id="4" name="文本框 3"/>
              <p:cNvSpPr txBox="1"/>
              <p:nvPr/>
            </p:nvSpPr>
            <p:spPr>
              <a:xfrm>
                <a:off x="651979" y="254294"/>
                <a:ext cx="4168471" cy="523220"/>
              </a:xfrm>
              <a:prstGeom prst="rect">
                <a:avLst/>
              </a:prstGeom>
              <a:noFill/>
            </p:spPr>
            <p:txBody>
              <a:bodyPr wrap="square" rtlCol="0">
                <a:spAutoFit/>
              </a:bodyPr>
              <a:lstStyle/>
              <a:p>
                <a:r>
                  <a:rPr lang="zh-CN" altLang="en-US" sz="2800" b="1" spc="600" dirty="0">
                    <a:latin typeface="黑体" panose="02010609060101010101" pitchFamily="49" charset="-122"/>
                    <a:ea typeface="黑体" panose="02010609060101010101" pitchFamily="49" charset="-122"/>
                  </a:rPr>
                  <a:t>研究背景</a:t>
                </a:r>
              </a:p>
            </p:txBody>
          </p:sp>
          <p:cxnSp>
            <p:nvCxnSpPr>
              <p:cNvPr id="6" name="直接连接符 5"/>
              <p:cNvCxnSpPr>
                <a:cxnSpLocks/>
              </p:cNvCxnSpPr>
              <p:nvPr/>
            </p:nvCxnSpPr>
            <p:spPr>
              <a:xfrm>
                <a:off x="10160" y="873446"/>
                <a:ext cx="12107950" cy="0"/>
              </a:xfrm>
              <a:prstGeom prst="line">
                <a:avLst/>
              </a:prstGeom>
              <a:ln w="19050">
                <a:solidFill>
                  <a:srgbClr val="174994"/>
                </a:solidFill>
                <a:prstDash val="dash"/>
              </a:ln>
            </p:spPr>
            <p:style>
              <a:lnRef idx="1">
                <a:schemeClr val="accent1"/>
              </a:lnRef>
              <a:fillRef idx="0">
                <a:schemeClr val="accent1"/>
              </a:fillRef>
              <a:effectRef idx="0">
                <a:schemeClr val="accent1"/>
              </a:effectRef>
              <a:fontRef idx="minor">
                <a:schemeClr val="tx1"/>
              </a:fontRef>
            </p:style>
          </p:cxnSp>
        </p:grpSp>
        <p:pic>
          <p:nvPicPr>
            <p:cNvPr id="63" name="图片 62">
              <a:extLst>
                <a:ext uri="{FF2B5EF4-FFF2-40B4-BE49-F238E27FC236}">
                  <a16:creationId xmlns:a16="http://schemas.microsoft.com/office/drawing/2014/main" id="{3488D3A8-EE59-477B-8E89-8AFAAB75BF5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765508" y="161931"/>
              <a:ext cx="2174882" cy="456069"/>
            </a:xfrm>
            <a:prstGeom prst="rect">
              <a:avLst/>
            </a:prstGeom>
          </p:spPr>
        </p:pic>
      </p:grpSp>
      <p:sp>
        <p:nvSpPr>
          <p:cNvPr id="12" name="矩形 11">
            <a:extLst>
              <a:ext uri="{FF2B5EF4-FFF2-40B4-BE49-F238E27FC236}">
                <a16:creationId xmlns:a16="http://schemas.microsoft.com/office/drawing/2014/main" id="{7262C6E8-E3BF-4873-ADBD-69D1C48572F9}"/>
              </a:ext>
            </a:extLst>
          </p:cNvPr>
          <p:cNvSpPr/>
          <p:nvPr/>
        </p:nvSpPr>
        <p:spPr>
          <a:xfrm>
            <a:off x="651977" y="1008000"/>
            <a:ext cx="6998503" cy="658065"/>
          </a:xfrm>
          <a:prstGeom prst="rect">
            <a:avLst/>
          </a:prstGeom>
        </p:spPr>
        <p:txBody>
          <a:bodyPr wrap="square">
            <a:spAutoFit/>
          </a:bodyPr>
          <a:lstStyle/>
          <a:p>
            <a:pPr marL="457200" indent="-457200">
              <a:lnSpc>
                <a:spcPct val="150000"/>
              </a:lnSpc>
              <a:buFont typeface="Wingdings" panose="05000000000000000000" pitchFamily="2" charset="2"/>
              <a:buChar char="n"/>
            </a:pPr>
            <a:r>
              <a:rPr lang="en-US" altLang="zh-CN" sz="2800" b="1" dirty="0" err="1">
                <a:latin typeface="Times New Roman" pitchFamily="18" charset="0"/>
                <a:ea typeface="宋体" panose="02010600030101010101" pitchFamily="2" charset="-122"/>
                <a:cs typeface="Times New Roman" pitchFamily="18" charset="0"/>
              </a:rPr>
              <a:t>21CMA</a:t>
            </a:r>
            <a:r>
              <a:rPr lang="zh-CN" altLang="en-US" sz="2800" b="1" dirty="0">
                <a:latin typeface="Times New Roman" pitchFamily="18" charset="0"/>
                <a:ea typeface="宋体" panose="02010600030101010101" pitchFamily="2" charset="-122"/>
                <a:cs typeface="Times New Roman" pitchFamily="18" charset="0"/>
              </a:rPr>
              <a:t>升级</a:t>
            </a:r>
            <a:r>
              <a:rPr lang="en-US" altLang="zh-CN" sz="2800" b="1" dirty="0">
                <a:latin typeface="Times New Roman" pitchFamily="18" charset="0"/>
                <a:ea typeface="宋体" panose="02010600030101010101" pitchFamily="2" charset="-122"/>
                <a:cs typeface="Times New Roman" pitchFamily="18" charset="0"/>
              </a:rPr>
              <a:t>: </a:t>
            </a:r>
            <a:r>
              <a:rPr lang="zh-CN" altLang="en-US" sz="2800" b="1" dirty="0">
                <a:latin typeface="Times New Roman" pitchFamily="18" charset="0"/>
                <a:ea typeface="宋体" panose="02010600030101010101" pitchFamily="2" charset="-122"/>
                <a:cs typeface="Times New Roman" pitchFamily="18" charset="0"/>
              </a:rPr>
              <a:t>增加脉冲星观测能力</a:t>
            </a:r>
            <a:endParaRPr lang="en-US" altLang="zh-CN" sz="2800" b="1" dirty="0">
              <a:latin typeface="Times New Roman" pitchFamily="18" charset="0"/>
              <a:ea typeface="宋体" panose="02010600030101010101" pitchFamily="2" charset="-122"/>
              <a:cs typeface="Times New Roman" pitchFamily="18" charset="0"/>
            </a:endParaRPr>
          </a:p>
        </p:txBody>
      </p:sp>
      <p:sp>
        <p:nvSpPr>
          <p:cNvPr id="17" name="矩形 16">
            <a:extLst>
              <a:ext uri="{FF2B5EF4-FFF2-40B4-BE49-F238E27FC236}">
                <a16:creationId xmlns:a16="http://schemas.microsoft.com/office/drawing/2014/main" id="{558FEC22-CFFB-40DC-8F2C-A2DFF8FD5576}"/>
              </a:ext>
            </a:extLst>
          </p:cNvPr>
          <p:cNvSpPr/>
          <p:nvPr/>
        </p:nvSpPr>
        <p:spPr>
          <a:xfrm>
            <a:off x="7411322" y="1008000"/>
            <a:ext cx="3911648" cy="5188728"/>
          </a:xfrm>
          <a:prstGeom prst="rect">
            <a:avLst/>
          </a:prstGeom>
        </p:spPr>
        <p:txBody>
          <a:bodyPr wrap="none">
            <a:spAutoFit/>
          </a:bodyPr>
          <a:lstStyle/>
          <a:p>
            <a:pPr marL="342900" lvl="2" indent="-342900">
              <a:lnSpc>
                <a:spcPct val="150000"/>
              </a:lnSpc>
              <a:buFont typeface="Wingdings" pitchFamily="2" charset="2"/>
              <a:buChar char="n"/>
            </a:pPr>
            <a:r>
              <a:rPr lang="en-US" altLang="zh-CN" sz="2800" b="1" dirty="0" err="1">
                <a:latin typeface="Times New Roman" pitchFamily="18" charset="0"/>
                <a:ea typeface="宋体" panose="02010600030101010101" pitchFamily="2" charset="-122"/>
                <a:cs typeface="Times New Roman" pitchFamily="18" charset="0"/>
              </a:rPr>
              <a:t>21CMA</a:t>
            </a:r>
            <a:r>
              <a:rPr lang="zh-CN" altLang="en-US" sz="2800" b="1" dirty="0">
                <a:latin typeface="Times New Roman" pitchFamily="18" charset="0"/>
                <a:ea typeface="宋体" panose="02010600030101010101" pitchFamily="2" charset="-122"/>
                <a:cs typeface="Times New Roman" pitchFamily="18" charset="0"/>
              </a:rPr>
              <a:t>数据量特点</a:t>
            </a:r>
            <a:endParaRPr lang="en-US" altLang="zh-CN" sz="2800" b="1" dirty="0">
              <a:latin typeface="Times New Roman" pitchFamily="18" charset="0"/>
              <a:ea typeface="宋体" panose="02010600030101010101" pitchFamily="2" charset="-122"/>
              <a:cs typeface="Times New Roman" pitchFamily="18" charset="0"/>
            </a:endParaRPr>
          </a:p>
          <a:p>
            <a:pPr marL="800100" lvl="1" indent="-342900">
              <a:lnSpc>
                <a:spcPct val="150000"/>
              </a:lnSpc>
              <a:buFont typeface="Wingdings" panose="05000000000000000000" pitchFamily="2" charset="2"/>
              <a:buChar char="p"/>
            </a:pPr>
            <a:r>
              <a:rPr lang="zh-CN" altLang="en-US" sz="2400" b="1" dirty="0">
                <a:solidFill>
                  <a:prstClr val="black"/>
                </a:solidFill>
                <a:latin typeface="华文楷体" pitchFamily="2" charset="-122"/>
                <a:ea typeface="华文楷体" pitchFamily="2" charset="-122"/>
              </a:rPr>
              <a:t>数据量 ：   </a:t>
            </a:r>
            <a:r>
              <a:rPr lang="en-US" altLang="zh-CN" sz="2400" b="1" dirty="0">
                <a:solidFill>
                  <a:prstClr val="black"/>
                </a:solidFill>
                <a:latin typeface="华文楷体" pitchFamily="2" charset="-122"/>
                <a:ea typeface="华文楷体" pitchFamily="2" charset="-122"/>
              </a:rPr>
              <a:t>TB</a:t>
            </a:r>
            <a:r>
              <a:rPr lang="zh-CN" altLang="en-US" sz="2400" b="1" dirty="0">
                <a:solidFill>
                  <a:prstClr val="black"/>
                </a:solidFill>
                <a:latin typeface="华文楷体" pitchFamily="2" charset="-122"/>
                <a:ea typeface="华文楷体" pitchFamily="2" charset="-122"/>
              </a:rPr>
              <a:t>级</a:t>
            </a:r>
            <a:endParaRPr lang="en-US" altLang="zh-CN" sz="2400" b="1" dirty="0">
              <a:solidFill>
                <a:prstClr val="black"/>
              </a:solidFill>
              <a:latin typeface="华文楷体" pitchFamily="2" charset="-122"/>
              <a:ea typeface="华文楷体" pitchFamily="2" charset="-122"/>
            </a:endParaRPr>
          </a:p>
          <a:p>
            <a:pPr marL="800100" lvl="1" indent="-342900">
              <a:lnSpc>
                <a:spcPct val="150000"/>
              </a:lnSpc>
              <a:buFont typeface="Wingdings" panose="05000000000000000000" pitchFamily="2" charset="2"/>
              <a:buChar char="p"/>
            </a:pPr>
            <a:r>
              <a:rPr lang="zh-CN" altLang="en-US" sz="2400" b="1" dirty="0">
                <a:solidFill>
                  <a:prstClr val="black"/>
                </a:solidFill>
                <a:latin typeface="华文楷体" pitchFamily="2" charset="-122"/>
                <a:ea typeface="华文楷体" pitchFamily="2" charset="-122"/>
              </a:rPr>
              <a:t>数据速率：</a:t>
            </a:r>
            <a:r>
              <a:rPr lang="en-US" altLang="zh-CN" sz="2400" b="1" dirty="0" err="1">
                <a:solidFill>
                  <a:prstClr val="black"/>
                </a:solidFill>
                <a:latin typeface="华文楷体" pitchFamily="2" charset="-122"/>
                <a:ea typeface="华文楷体" pitchFamily="2" charset="-122"/>
              </a:rPr>
              <a:t>1GB</a:t>
            </a:r>
            <a:r>
              <a:rPr lang="en-US" altLang="zh-CN" sz="2400" b="1" dirty="0">
                <a:solidFill>
                  <a:prstClr val="black"/>
                </a:solidFill>
                <a:latin typeface="华文楷体" pitchFamily="2" charset="-122"/>
                <a:ea typeface="华文楷体" pitchFamily="2" charset="-122"/>
              </a:rPr>
              <a:t>/s</a:t>
            </a:r>
          </a:p>
          <a:p>
            <a:pPr marL="342900" lvl="2" indent="-342900">
              <a:lnSpc>
                <a:spcPct val="200000"/>
              </a:lnSpc>
              <a:buFont typeface="Wingdings" pitchFamily="2" charset="2"/>
              <a:buChar char="n"/>
            </a:pPr>
            <a:r>
              <a:rPr lang="en-US" altLang="zh-CN" sz="2800" b="1" dirty="0" err="1">
                <a:latin typeface="Times New Roman" pitchFamily="18" charset="0"/>
                <a:ea typeface="宋体" panose="02010600030101010101" pitchFamily="2" charset="-122"/>
                <a:cs typeface="Times New Roman" pitchFamily="18" charset="0"/>
              </a:rPr>
              <a:t>21CMA</a:t>
            </a:r>
            <a:r>
              <a:rPr lang="zh-CN" altLang="en-US" sz="2800" b="1" dirty="0">
                <a:latin typeface="Times New Roman" pitchFamily="18" charset="0"/>
                <a:ea typeface="宋体" panose="02010600030101010101" pitchFamily="2" charset="-122"/>
                <a:cs typeface="Times New Roman" pitchFamily="18" charset="0"/>
              </a:rPr>
              <a:t>数据存储需求</a:t>
            </a:r>
            <a:endParaRPr lang="en-US" altLang="zh-CN" sz="2400" b="1" dirty="0">
              <a:solidFill>
                <a:prstClr val="black"/>
              </a:solidFill>
              <a:latin typeface="华文楷体" pitchFamily="2" charset="-122"/>
              <a:ea typeface="华文楷体" pitchFamily="2" charset="-122"/>
            </a:endParaRPr>
          </a:p>
          <a:p>
            <a:pPr marL="800100" lvl="1" indent="-342900">
              <a:lnSpc>
                <a:spcPct val="150000"/>
              </a:lnSpc>
              <a:buFont typeface="Wingdings" panose="05000000000000000000" pitchFamily="2" charset="2"/>
              <a:buChar char="p"/>
            </a:pPr>
            <a:r>
              <a:rPr lang="zh-CN" altLang="en-US" sz="2400" dirty="0">
                <a:solidFill>
                  <a:prstClr val="black"/>
                </a:solidFill>
                <a:latin typeface="宋体" panose="02010600030101010101" pitchFamily="2" charset="-122"/>
                <a:ea typeface="宋体" panose="02010600030101010101" pitchFamily="2" charset="-122"/>
              </a:rPr>
              <a:t>高存储容量</a:t>
            </a:r>
            <a:endParaRPr lang="en-US" altLang="zh-CN" sz="2400" dirty="0">
              <a:solidFill>
                <a:prstClr val="black"/>
              </a:solidFill>
              <a:latin typeface="宋体" panose="02010600030101010101" pitchFamily="2" charset="-122"/>
              <a:ea typeface="宋体" panose="02010600030101010101" pitchFamily="2" charset="-122"/>
            </a:endParaRPr>
          </a:p>
          <a:p>
            <a:pPr marL="800100" lvl="1" indent="-342900">
              <a:lnSpc>
                <a:spcPct val="150000"/>
              </a:lnSpc>
              <a:buFont typeface="Wingdings" panose="05000000000000000000" pitchFamily="2" charset="2"/>
              <a:buChar char="p"/>
            </a:pPr>
            <a:r>
              <a:rPr lang="zh-CN" altLang="en-US" sz="2400" dirty="0">
                <a:solidFill>
                  <a:prstClr val="black"/>
                </a:solidFill>
                <a:latin typeface="宋体" panose="02010600030101010101" pitchFamily="2" charset="-122"/>
                <a:ea typeface="宋体" panose="02010600030101010101" pitchFamily="2" charset="-122"/>
              </a:rPr>
              <a:t>高写入速率</a:t>
            </a:r>
            <a:endParaRPr lang="en-US" altLang="zh-CN" sz="2400" dirty="0">
              <a:solidFill>
                <a:prstClr val="black"/>
              </a:solidFill>
              <a:latin typeface="宋体" panose="02010600030101010101" pitchFamily="2" charset="-122"/>
              <a:ea typeface="宋体" panose="02010600030101010101" pitchFamily="2" charset="-122"/>
            </a:endParaRPr>
          </a:p>
          <a:p>
            <a:pPr marL="800100" lvl="1" indent="-342900">
              <a:lnSpc>
                <a:spcPct val="130000"/>
              </a:lnSpc>
              <a:buFont typeface="Wingdings" panose="05000000000000000000" pitchFamily="2" charset="2"/>
              <a:buChar char="p"/>
            </a:pPr>
            <a:r>
              <a:rPr lang="zh-CN" altLang="en-US" sz="2400" dirty="0">
                <a:solidFill>
                  <a:prstClr val="black"/>
                </a:solidFill>
                <a:latin typeface="宋体" panose="02010600030101010101" pitchFamily="2" charset="-122"/>
                <a:ea typeface="宋体" panose="02010600030101010101" pitchFamily="2" charset="-122"/>
              </a:rPr>
              <a:t>尽量保留原始数据</a:t>
            </a:r>
            <a:endParaRPr lang="en-US" altLang="zh-CN" sz="2400" dirty="0">
              <a:solidFill>
                <a:prstClr val="black"/>
              </a:solidFill>
              <a:latin typeface="宋体" panose="02010600030101010101" pitchFamily="2" charset="-122"/>
              <a:ea typeface="宋体" panose="02010600030101010101" pitchFamily="2" charset="-122"/>
            </a:endParaRPr>
          </a:p>
          <a:p>
            <a:pPr lvl="1">
              <a:lnSpc>
                <a:spcPct val="130000"/>
              </a:lnSpc>
            </a:pPr>
            <a:r>
              <a:rPr lang="en-US" altLang="zh-CN" sz="2400" dirty="0">
                <a:solidFill>
                  <a:prstClr val="black"/>
                </a:solidFill>
                <a:latin typeface="宋体" panose="02010600030101010101" pitchFamily="2" charset="-122"/>
                <a:ea typeface="宋体" panose="02010600030101010101" pitchFamily="2" charset="-122"/>
              </a:rPr>
              <a:t>  </a:t>
            </a:r>
            <a:r>
              <a:rPr lang="zh-CN" altLang="en-US" sz="2400" dirty="0">
                <a:solidFill>
                  <a:prstClr val="black"/>
                </a:solidFill>
                <a:latin typeface="宋体" panose="02010600030101010101" pitchFamily="2" charset="-122"/>
                <a:ea typeface="宋体" panose="02010600030101010101" pitchFamily="2" charset="-122"/>
              </a:rPr>
              <a:t>挖掘更多科学价值</a:t>
            </a:r>
            <a:endParaRPr lang="en-US" altLang="zh-CN" sz="2400" dirty="0">
              <a:solidFill>
                <a:prstClr val="black"/>
              </a:solidFill>
              <a:latin typeface="宋体" panose="02010600030101010101" pitchFamily="2" charset="-122"/>
              <a:ea typeface="宋体" panose="02010600030101010101" pitchFamily="2" charset="-122"/>
            </a:endParaRPr>
          </a:p>
          <a:p>
            <a:pPr marL="800100" lvl="1" indent="-342900">
              <a:lnSpc>
                <a:spcPct val="130000"/>
              </a:lnSpc>
              <a:buFont typeface="Wingdings" panose="05000000000000000000" pitchFamily="2" charset="2"/>
              <a:buChar char="p"/>
            </a:pPr>
            <a:r>
              <a:rPr lang="zh-CN" altLang="en-US" sz="2400" dirty="0">
                <a:solidFill>
                  <a:prstClr val="black"/>
                </a:solidFill>
                <a:latin typeface="宋体" panose="02010600030101010101" pitchFamily="2" charset="-122"/>
                <a:ea typeface="宋体" panose="02010600030101010101" pitchFamily="2" charset="-122"/>
              </a:rPr>
              <a:t>高性价比</a:t>
            </a:r>
            <a:endParaRPr lang="en-US" altLang="zh-CN" sz="2400" dirty="0">
              <a:solidFill>
                <a:prstClr val="black"/>
              </a:solidFill>
              <a:latin typeface="宋体" panose="02010600030101010101" pitchFamily="2" charset="-122"/>
              <a:ea typeface="宋体" panose="02010600030101010101" pitchFamily="2" charset="-122"/>
            </a:endParaRPr>
          </a:p>
        </p:txBody>
      </p:sp>
      <p:sp>
        <p:nvSpPr>
          <p:cNvPr id="21" name="文本框 20">
            <a:extLst>
              <a:ext uri="{FF2B5EF4-FFF2-40B4-BE49-F238E27FC236}">
                <a16:creationId xmlns:a16="http://schemas.microsoft.com/office/drawing/2014/main" id="{8C20C287-7F09-4AE0-A29D-17B5B86E2331}"/>
              </a:ext>
            </a:extLst>
          </p:cNvPr>
          <p:cNvSpPr txBox="1"/>
          <p:nvPr/>
        </p:nvSpPr>
        <p:spPr>
          <a:xfrm>
            <a:off x="2880886" y="6319174"/>
            <a:ext cx="4530436" cy="369332"/>
          </a:xfrm>
          <a:prstGeom prst="rect">
            <a:avLst/>
          </a:prstGeom>
          <a:noFill/>
        </p:spPr>
        <p:txBody>
          <a:bodyPr wrap="square" rtlCol="0">
            <a:spAutoFit/>
          </a:bodyPr>
          <a:lstStyle/>
          <a:p>
            <a:pPr algn="ctr"/>
            <a:r>
              <a:rPr lang="zh-CN" altLang="en-US" b="1" dirty="0">
                <a:solidFill>
                  <a:prstClr val="black"/>
                </a:solidFill>
                <a:latin typeface="华文仿宋" panose="02010600040101010101" pitchFamily="2" charset="-122"/>
                <a:ea typeface="华文仿宋" panose="02010600040101010101" pitchFamily="2" charset="-122"/>
              </a:rPr>
              <a:t>波束合成与数据处理</a:t>
            </a:r>
          </a:p>
        </p:txBody>
      </p:sp>
      <p:pic>
        <p:nvPicPr>
          <p:cNvPr id="5" name="图片 4">
            <a:extLst>
              <a:ext uri="{FF2B5EF4-FFF2-40B4-BE49-F238E27FC236}">
                <a16:creationId xmlns:a16="http://schemas.microsoft.com/office/drawing/2014/main" id="{CA7EF418-5A3B-4F76-B08F-CA331AB4CE3E}"/>
              </a:ext>
            </a:extLst>
          </p:cNvPr>
          <p:cNvPicPr>
            <a:picLocks noChangeAspect="1"/>
          </p:cNvPicPr>
          <p:nvPr/>
        </p:nvPicPr>
        <p:blipFill rotWithShape="1">
          <a:blip r:embed="rId4">
            <a:extLst>
              <a:ext uri="{28A0092B-C50C-407E-A947-70E740481C1C}">
                <a14:useLocalDpi xmlns:a14="http://schemas.microsoft.com/office/drawing/2010/main" val="0"/>
              </a:ext>
            </a:extLst>
          </a:blip>
          <a:srcRect t="41281"/>
          <a:stretch/>
        </p:blipFill>
        <p:spPr>
          <a:xfrm>
            <a:off x="1168576" y="1773427"/>
            <a:ext cx="4377666" cy="1918282"/>
          </a:xfrm>
          <a:prstGeom prst="rect">
            <a:avLst/>
          </a:prstGeom>
        </p:spPr>
      </p:pic>
      <p:pic>
        <p:nvPicPr>
          <p:cNvPr id="11" name="图片 10">
            <a:extLst>
              <a:ext uri="{FF2B5EF4-FFF2-40B4-BE49-F238E27FC236}">
                <a16:creationId xmlns:a16="http://schemas.microsoft.com/office/drawing/2014/main" id="{310814CD-F698-417F-A64B-255E91C8E54E}"/>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400000"/>
                    </a14:imgEffect>
                    <a14:imgEffect>
                      <a14:sharpenSoften amount="50000"/>
                    </a14:imgEffect>
                  </a14:imgLayer>
                </a14:imgProps>
              </a:ext>
            </a:extLst>
          </a:blip>
          <a:srcRect l="4328"/>
          <a:stretch>
            <a:fillRect/>
          </a:stretch>
        </p:blipFill>
        <p:spPr>
          <a:xfrm>
            <a:off x="3233096" y="3347150"/>
            <a:ext cx="3665909" cy="2972024"/>
          </a:xfrm>
          <a:prstGeom prst="rect">
            <a:avLst/>
          </a:prstGeom>
          <a:solidFill>
            <a:sysClr val="window" lastClr="FFFFFF"/>
          </a:solidFill>
          <a:ln w="12700" cap="flat" cmpd="sng" algn="ctr">
            <a:noFill/>
            <a:prstDash val="solid"/>
            <a:miter lim="800000"/>
          </a:ln>
          <a:effectLst/>
        </p:spPr>
      </p:pic>
      <p:sp>
        <p:nvSpPr>
          <p:cNvPr id="7" name="箭头: 直角上 6">
            <a:extLst>
              <a:ext uri="{FF2B5EF4-FFF2-40B4-BE49-F238E27FC236}">
                <a16:creationId xmlns:a16="http://schemas.microsoft.com/office/drawing/2014/main" id="{BC8D0C7D-5D80-4537-8590-1F9957CE72BC}"/>
              </a:ext>
            </a:extLst>
          </p:cNvPr>
          <p:cNvSpPr/>
          <p:nvPr/>
        </p:nvSpPr>
        <p:spPr>
          <a:xfrm rot="5400000">
            <a:off x="1898116" y="4455110"/>
            <a:ext cx="1188000" cy="1481959"/>
          </a:xfrm>
          <a:prstGeom prst="bentUpArrow">
            <a:avLst/>
          </a:prstGeom>
          <a:solidFill>
            <a:schemeClr val="accent4">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a:extLst>
              <a:ext uri="{FF2B5EF4-FFF2-40B4-BE49-F238E27FC236}">
                <a16:creationId xmlns:a16="http://schemas.microsoft.com/office/drawing/2014/main" id="{93182560-2237-4F72-A21D-8E1E51F72A64}"/>
              </a:ext>
            </a:extLst>
          </p:cNvPr>
          <p:cNvSpPr txBox="1"/>
          <p:nvPr/>
        </p:nvSpPr>
        <p:spPr>
          <a:xfrm>
            <a:off x="1092191" y="3714798"/>
            <a:ext cx="2217290" cy="369332"/>
          </a:xfrm>
          <a:prstGeom prst="rect">
            <a:avLst/>
          </a:prstGeom>
          <a:noFill/>
        </p:spPr>
        <p:txBody>
          <a:bodyPr wrap="square" rtlCol="0">
            <a:spAutoFit/>
          </a:bodyPr>
          <a:lstStyle/>
          <a:p>
            <a:pPr algn="ctr"/>
            <a:r>
              <a:rPr lang="en-US" altLang="zh-CN" b="1" dirty="0" err="1">
                <a:solidFill>
                  <a:prstClr val="black"/>
                </a:solidFill>
                <a:latin typeface="华文仿宋" panose="02010600040101010101" pitchFamily="2" charset="-122"/>
                <a:ea typeface="华文仿宋" panose="02010600040101010101" pitchFamily="2" charset="-122"/>
              </a:rPr>
              <a:t>21CMA</a:t>
            </a:r>
            <a:r>
              <a:rPr lang="zh-CN" altLang="en-US" b="1" dirty="0">
                <a:solidFill>
                  <a:prstClr val="black"/>
                </a:solidFill>
                <a:latin typeface="华文仿宋" panose="02010600040101010101" pitchFamily="2" charset="-122"/>
                <a:ea typeface="华文仿宋" panose="02010600040101010101" pitchFamily="2" charset="-122"/>
              </a:rPr>
              <a:t>阵列</a:t>
            </a:r>
          </a:p>
        </p:txBody>
      </p:sp>
    </p:spTree>
    <p:extLst>
      <p:ext uri="{BB962C8B-B14F-4D97-AF65-F5344CB8AC3E}">
        <p14:creationId xmlns:p14="http://schemas.microsoft.com/office/powerpoint/2010/main" val="108293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a:extLst>
              <a:ext uri="{FF2B5EF4-FFF2-40B4-BE49-F238E27FC236}">
                <a16:creationId xmlns:a16="http://schemas.microsoft.com/office/drawing/2014/main" id="{9452B2F4-E087-4F81-B7D3-49C44A5EC9BA}"/>
              </a:ext>
            </a:extLst>
          </p:cNvPr>
          <p:cNvGrpSpPr/>
          <p:nvPr/>
        </p:nvGrpSpPr>
        <p:grpSpPr>
          <a:xfrm>
            <a:off x="0" y="161931"/>
            <a:ext cx="12118110" cy="619152"/>
            <a:chOff x="0" y="161931"/>
            <a:chExt cx="12118110" cy="619152"/>
          </a:xfrm>
        </p:grpSpPr>
        <p:grpSp>
          <p:nvGrpSpPr>
            <p:cNvPr id="2" name="组合 1"/>
            <p:cNvGrpSpPr/>
            <p:nvPr/>
          </p:nvGrpSpPr>
          <p:grpSpPr>
            <a:xfrm>
              <a:off x="0" y="161931"/>
              <a:ext cx="12118110" cy="619152"/>
              <a:chOff x="0" y="254294"/>
              <a:chExt cx="12118110" cy="619152"/>
            </a:xfrm>
          </p:grpSpPr>
          <p:sp>
            <p:nvSpPr>
              <p:cNvPr id="14" name="五边形 13"/>
              <p:cNvSpPr/>
              <p:nvPr/>
            </p:nvSpPr>
            <p:spPr>
              <a:xfrm>
                <a:off x="0" y="284941"/>
                <a:ext cx="416781" cy="375920"/>
              </a:xfrm>
              <a:prstGeom prst="homePlate">
                <a:avLst/>
              </a:prstGeom>
              <a:solidFill>
                <a:srgbClr val="17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74994"/>
                  </a:solidFill>
                </a:endParaRPr>
              </a:p>
            </p:txBody>
          </p:sp>
          <p:sp>
            <p:nvSpPr>
              <p:cNvPr id="4" name="文本框 3"/>
              <p:cNvSpPr txBox="1"/>
              <p:nvPr/>
            </p:nvSpPr>
            <p:spPr>
              <a:xfrm>
                <a:off x="651979" y="254294"/>
                <a:ext cx="7336989" cy="523220"/>
              </a:xfrm>
              <a:prstGeom prst="rect">
                <a:avLst/>
              </a:prstGeom>
              <a:noFill/>
            </p:spPr>
            <p:txBody>
              <a:bodyPr wrap="square" rtlCol="0">
                <a:spAutoFit/>
              </a:bodyPr>
              <a:lstStyle/>
              <a:p>
                <a:r>
                  <a:rPr lang="zh-CN" altLang="en-US" sz="2800" b="1" spc="600" dirty="0">
                    <a:latin typeface="黑体" panose="02010609060101010101" pitchFamily="49" charset="-122"/>
                    <a:ea typeface="黑体" panose="02010609060101010101" pitchFamily="49" charset="-122"/>
                  </a:rPr>
                  <a:t>研究现状及趋势</a:t>
                </a:r>
              </a:p>
            </p:txBody>
          </p:sp>
          <p:cxnSp>
            <p:nvCxnSpPr>
              <p:cNvPr id="6" name="直接连接符 5"/>
              <p:cNvCxnSpPr>
                <a:cxnSpLocks/>
              </p:cNvCxnSpPr>
              <p:nvPr/>
            </p:nvCxnSpPr>
            <p:spPr>
              <a:xfrm>
                <a:off x="10160" y="873446"/>
                <a:ext cx="12107950" cy="0"/>
              </a:xfrm>
              <a:prstGeom prst="line">
                <a:avLst/>
              </a:prstGeom>
              <a:ln w="19050">
                <a:solidFill>
                  <a:srgbClr val="174994"/>
                </a:solidFill>
                <a:prstDash val="dash"/>
              </a:ln>
            </p:spPr>
            <p:style>
              <a:lnRef idx="1">
                <a:schemeClr val="accent1"/>
              </a:lnRef>
              <a:fillRef idx="0">
                <a:schemeClr val="accent1"/>
              </a:fillRef>
              <a:effectRef idx="0">
                <a:schemeClr val="accent1"/>
              </a:effectRef>
              <a:fontRef idx="minor">
                <a:schemeClr val="tx1"/>
              </a:fontRef>
            </p:style>
          </p:cxnSp>
        </p:grpSp>
        <p:pic>
          <p:nvPicPr>
            <p:cNvPr id="63" name="图片 62">
              <a:extLst>
                <a:ext uri="{FF2B5EF4-FFF2-40B4-BE49-F238E27FC236}">
                  <a16:creationId xmlns:a16="http://schemas.microsoft.com/office/drawing/2014/main" id="{3488D3A8-EE59-477B-8E89-8AFAAB75BF5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765508" y="161931"/>
              <a:ext cx="2174882" cy="456069"/>
            </a:xfrm>
            <a:prstGeom prst="rect">
              <a:avLst/>
            </a:prstGeom>
          </p:spPr>
        </p:pic>
      </p:grpSp>
      <p:sp>
        <p:nvSpPr>
          <p:cNvPr id="12" name="矩形 11">
            <a:extLst>
              <a:ext uri="{FF2B5EF4-FFF2-40B4-BE49-F238E27FC236}">
                <a16:creationId xmlns:a16="http://schemas.microsoft.com/office/drawing/2014/main" id="{7262C6E8-E3BF-4873-ADBD-69D1C48572F9}"/>
              </a:ext>
            </a:extLst>
          </p:cNvPr>
          <p:cNvSpPr/>
          <p:nvPr/>
        </p:nvSpPr>
        <p:spPr>
          <a:xfrm>
            <a:off x="651978" y="2336611"/>
            <a:ext cx="8642334" cy="656846"/>
          </a:xfrm>
          <a:prstGeom prst="rect">
            <a:avLst/>
          </a:prstGeom>
        </p:spPr>
        <p:txBody>
          <a:bodyPr wrap="square">
            <a:spAutoFit/>
          </a:bodyPr>
          <a:lstStyle/>
          <a:p>
            <a:pPr marL="342900" lvl="2" indent="-342900">
              <a:lnSpc>
                <a:spcPct val="150000"/>
              </a:lnSpc>
              <a:buFont typeface="Wingdings" pitchFamily="2" charset="2"/>
              <a:buChar char="n"/>
            </a:pPr>
            <a:r>
              <a:rPr lang="en-US" altLang="zh-CN" sz="2800" b="1" dirty="0">
                <a:latin typeface="Times New Roman" pitchFamily="18" charset="0"/>
                <a:ea typeface="宋体" panose="02010600030101010101" pitchFamily="2" charset="-122"/>
                <a:cs typeface="Times New Roman" pitchFamily="18" charset="0"/>
              </a:rPr>
              <a:t> </a:t>
            </a:r>
            <a:r>
              <a:rPr lang="zh-CN" altLang="en-US" sz="2800" b="1" dirty="0">
                <a:latin typeface="Times New Roman" pitchFamily="18" charset="0"/>
                <a:ea typeface="宋体" panose="02010600030101010101" pitchFamily="2" charset="-122"/>
                <a:cs typeface="Times New Roman" pitchFamily="18" charset="0"/>
              </a:rPr>
              <a:t>新的趋势：采用分布式文件存储</a:t>
            </a:r>
            <a:endParaRPr lang="en-US" altLang="zh-CN" sz="2800" b="1" dirty="0">
              <a:latin typeface="Times New Roman" pitchFamily="18" charset="0"/>
              <a:ea typeface="宋体" panose="02010600030101010101" pitchFamily="2" charset="-122"/>
              <a:cs typeface="Times New Roman" pitchFamily="18" charset="0"/>
            </a:endParaRPr>
          </a:p>
        </p:txBody>
      </p:sp>
      <p:graphicFrame>
        <p:nvGraphicFramePr>
          <p:cNvPr id="11" name="表格 10">
            <a:extLst>
              <a:ext uri="{FF2B5EF4-FFF2-40B4-BE49-F238E27FC236}">
                <a16:creationId xmlns:a16="http://schemas.microsoft.com/office/drawing/2014/main" id="{43E91499-59F1-49B9-851D-1FAE276D6070}"/>
              </a:ext>
            </a:extLst>
          </p:cNvPr>
          <p:cNvGraphicFramePr>
            <a:graphicFrameLocks noGrp="1"/>
          </p:cNvGraphicFramePr>
          <p:nvPr>
            <p:extLst>
              <p:ext uri="{D42A27DB-BD31-4B8C-83A1-F6EECF244321}">
                <p14:modId xmlns:p14="http://schemas.microsoft.com/office/powerpoint/2010/main" val="480643602"/>
              </p:ext>
            </p:extLst>
          </p:nvPr>
        </p:nvGraphicFramePr>
        <p:xfrm>
          <a:off x="1116352" y="3166331"/>
          <a:ext cx="10320821" cy="2736651"/>
        </p:xfrm>
        <a:graphic>
          <a:graphicData uri="http://schemas.openxmlformats.org/drawingml/2006/table">
            <a:tbl>
              <a:tblPr firstRow="1" bandRow="1">
                <a:tableStyleId>{00A15C55-8517-42AA-B614-E9B94910E393}</a:tableStyleId>
              </a:tblPr>
              <a:tblGrid>
                <a:gridCol w="2718911">
                  <a:extLst>
                    <a:ext uri="{9D8B030D-6E8A-4147-A177-3AD203B41FA5}">
                      <a16:colId xmlns:a16="http://schemas.microsoft.com/office/drawing/2014/main" val="1940361388"/>
                    </a:ext>
                  </a:extLst>
                </a:gridCol>
                <a:gridCol w="7601910">
                  <a:extLst>
                    <a:ext uri="{9D8B030D-6E8A-4147-A177-3AD203B41FA5}">
                      <a16:colId xmlns:a16="http://schemas.microsoft.com/office/drawing/2014/main" val="746028696"/>
                    </a:ext>
                  </a:extLst>
                </a:gridCol>
              </a:tblGrid>
              <a:tr h="616564">
                <a:tc>
                  <a:txBody>
                    <a:bodyPr/>
                    <a:lstStyle/>
                    <a:p>
                      <a:pPr algn="ctr"/>
                      <a:r>
                        <a:rPr lang="zh-CN" altLang="en-US" sz="2400" dirty="0"/>
                        <a:t>文件系统</a:t>
                      </a:r>
                    </a:p>
                  </a:txBody>
                  <a:tcPr anchor="ctr"/>
                </a:tc>
                <a:tc>
                  <a:txBody>
                    <a:bodyPr/>
                    <a:lstStyle/>
                    <a:p>
                      <a:r>
                        <a:rPr lang="zh-CN" altLang="en-US" sz="2400" dirty="0"/>
                        <a:t>应用案例</a:t>
                      </a:r>
                    </a:p>
                  </a:txBody>
                  <a:tcPr anchor="ctr"/>
                </a:tc>
                <a:extLst>
                  <a:ext uri="{0D108BD9-81ED-4DB2-BD59-A6C34878D82A}">
                    <a16:rowId xmlns:a16="http://schemas.microsoft.com/office/drawing/2014/main" val="515507158"/>
                  </a:ext>
                </a:extLst>
              </a:tr>
              <a:tr h="589280">
                <a:tc>
                  <a:txBody>
                    <a:bodyPr/>
                    <a:lstStyle/>
                    <a:p>
                      <a:pPr algn="ctr"/>
                      <a:r>
                        <a:rPr lang="en-US" altLang="zh-CN" sz="2400" baseline="0" dirty="0">
                          <a:latin typeface="Times New Roman" panose="02020603050405020304" pitchFamily="18" charset="0"/>
                          <a:ea typeface="宋体" panose="02010600030101010101" pitchFamily="2" charset="-122"/>
                        </a:rPr>
                        <a:t>Ceph</a:t>
                      </a:r>
                      <a:endParaRPr lang="zh-CN" altLang="en-US" sz="2400" baseline="0" dirty="0">
                        <a:latin typeface="Times New Roman" panose="02020603050405020304" pitchFamily="18" charset="0"/>
                        <a:ea typeface="宋体" panose="02010600030101010101" pitchFamily="2" charset="-122"/>
                      </a:endParaRPr>
                    </a:p>
                  </a:txBody>
                  <a:tcPr anchor="ctr"/>
                </a:tc>
                <a:tc>
                  <a:txBody>
                    <a:bodyPr/>
                    <a:lstStyle/>
                    <a:p>
                      <a:r>
                        <a:rPr lang="en-US" altLang="zh-CN" sz="2400" baseline="0" dirty="0" err="1">
                          <a:latin typeface="Times New Roman" panose="02020603050405020304" pitchFamily="18" charset="0"/>
                          <a:ea typeface="宋体" panose="02010600030101010101" pitchFamily="2" charset="-122"/>
                        </a:rPr>
                        <a:t>MeerKAT</a:t>
                      </a:r>
                      <a:r>
                        <a:rPr lang="en-US" altLang="zh-CN" sz="2400" baseline="0" dirty="0">
                          <a:latin typeface="Times New Roman" panose="02020603050405020304" pitchFamily="18" charset="0"/>
                          <a:ea typeface="宋体" panose="02010600030101010101" pitchFamily="2" charset="-122"/>
                        </a:rPr>
                        <a:t> (</a:t>
                      </a:r>
                      <a:r>
                        <a:rPr lang="en-US" altLang="zh-CN" sz="2400" baseline="0" dirty="0" err="1">
                          <a:latin typeface="Times New Roman" panose="02020603050405020304" pitchFamily="18" charset="0"/>
                          <a:ea typeface="宋体" panose="02010600030101010101" pitchFamily="2" charset="-122"/>
                        </a:rPr>
                        <a:t>Byl</a:t>
                      </a:r>
                      <a:r>
                        <a:rPr lang="en-US" altLang="zh-CN" sz="2400" baseline="0" dirty="0">
                          <a:latin typeface="Times New Roman" panose="02020603050405020304" pitchFamily="18" charset="0"/>
                          <a:ea typeface="宋体" panose="02010600030101010101" pitchFamily="2" charset="-122"/>
                        </a:rPr>
                        <a:t> et al. 2021)</a:t>
                      </a:r>
                      <a:endParaRPr lang="zh-CN" altLang="en-US" sz="2400" baseline="0" dirty="0">
                        <a:latin typeface="Times New Roman" panose="02020603050405020304" pitchFamily="18" charset="0"/>
                        <a:ea typeface="宋体" panose="02010600030101010101" pitchFamily="2" charset="-122"/>
                      </a:endParaRPr>
                    </a:p>
                  </a:txBody>
                  <a:tcPr anchor="ctr"/>
                </a:tc>
                <a:extLst>
                  <a:ext uri="{0D108BD9-81ED-4DB2-BD59-A6C34878D82A}">
                    <a16:rowId xmlns:a16="http://schemas.microsoft.com/office/drawing/2014/main" val="1634332391"/>
                  </a:ext>
                </a:extLst>
              </a:tr>
              <a:tr h="701077">
                <a:tc>
                  <a:txBody>
                    <a:bodyPr/>
                    <a:lstStyle/>
                    <a:p>
                      <a:pPr algn="ctr"/>
                      <a:r>
                        <a:rPr lang="en-US" altLang="zh-CN" sz="2400" baseline="0" dirty="0">
                          <a:latin typeface="Times New Roman" panose="02020603050405020304" pitchFamily="18" charset="0"/>
                          <a:ea typeface="宋体" panose="02010600030101010101" pitchFamily="2" charset="-122"/>
                        </a:rPr>
                        <a:t>Lustre</a:t>
                      </a:r>
                      <a:endParaRPr lang="zh-CN" altLang="en-US" sz="2400" baseline="0" dirty="0">
                        <a:latin typeface="Times New Roman" panose="02020603050405020304" pitchFamily="18" charset="0"/>
                        <a:ea typeface="宋体" panose="02010600030101010101" pitchFamily="2" charset="-122"/>
                      </a:endParaRPr>
                    </a:p>
                  </a:txBody>
                  <a:tcPr anchor="ctr"/>
                </a:tc>
                <a:tc>
                  <a:txBody>
                    <a:bodyPr/>
                    <a:lstStyle/>
                    <a:p>
                      <a:r>
                        <a:rPr lang="en-US" altLang="zh-CN" sz="2400" baseline="0" dirty="0" err="1">
                          <a:latin typeface="Times New Roman" panose="02020603050405020304" pitchFamily="18" charset="0"/>
                          <a:ea typeface="宋体" panose="02010600030101010101" pitchFamily="2" charset="-122"/>
                        </a:rPr>
                        <a:t>ASKAP</a:t>
                      </a:r>
                      <a:r>
                        <a:rPr lang="en-US" altLang="zh-CN" sz="2400" baseline="0" dirty="0">
                          <a:latin typeface="Times New Roman" panose="02020603050405020304" pitchFamily="18" charset="0"/>
                          <a:ea typeface="宋体" panose="02010600030101010101" pitchFamily="2" charset="-122"/>
                        </a:rPr>
                        <a:t> (Guzman et al. 2016)</a:t>
                      </a:r>
                      <a:r>
                        <a:rPr lang="zh-CN" altLang="en-US" sz="2400" baseline="0" dirty="0">
                          <a:latin typeface="Times New Roman" panose="02020603050405020304" pitchFamily="18" charset="0"/>
                          <a:ea typeface="宋体" panose="02010600030101010101" pitchFamily="2" charset="-122"/>
                        </a:rPr>
                        <a:t>、</a:t>
                      </a:r>
                      <a:r>
                        <a:rPr lang="en-US" altLang="zh-CN" sz="2400" baseline="0" dirty="0" err="1">
                          <a:latin typeface="Times New Roman" panose="02020603050405020304" pitchFamily="18" charset="0"/>
                          <a:ea typeface="宋体" panose="02010600030101010101" pitchFamily="2" charset="-122"/>
                        </a:rPr>
                        <a:t>NSTR</a:t>
                      </a:r>
                      <a:r>
                        <a:rPr lang="en-US" altLang="zh-CN" sz="2400" baseline="0" dirty="0">
                          <a:latin typeface="Times New Roman" panose="02020603050405020304" pitchFamily="18" charset="0"/>
                          <a:ea typeface="宋体" panose="02010600030101010101" pitchFamily="2" charset="-122"/>
                        </a:rPr>
                        <a:t> (Zhang</a:t>
                      </a:r>
                      <a:r>
                        <a:rPr lang="zh-CN" altLang="en-US" sz="2400" baseline="0" dirty="0">
                          <a:latin typeface="Times New Roman" panose="02020603050405020304" pitchFamily="18" charset="0"/>
                          <a:ea typeface="宋体" panose="02010600030101010101" pitchFamily="2" charset="-122"/>
                        </a:rPr>
                        <a:t> </a:t>
                      </a:r>
                      <a:r>
                        <a:rPr lang="en-US" altLang="zh-CN" sz="2400" baseline="0" dirty="0">
                          <a:latin typeface="Times New Roman" panose="02020603050405020304" pitchFamily="18" charset="0"/>
                          <a:ea typeface="宋体" panose="02010600030101010101" pitchFamily="2" charset="-122"/>
                        </a:rPr>
                        <a:t>et</a:t>
                      </a:r>
                      <a:r>
                        <a:rPr lang="zh-CN" altLang="en-US" sz="2400" baseline="0" dirty="0">
                          <a:latin typeface="Times New Roman" panose="02020603050405020304" pitchFamily="18" charset="0"/>
                          <a:ea typeface="宋体" panose="02010600030101010101" pitchFamily="2" charset="-122"/>
                        </a:rPr>
                        <a:t> </a:t>
                      </a:r>
                      <a:r>
                        <a:rPr lang="en-US" altLang="zh-CN" sz="2400" baseline="0" dirty="0">
                          <a:latin typeface="Times New Roman" panose="02020603050405020304" pitchFamily="18" charset="0"/>
                          <a:ea typeface="宋体" panose="02010600030101010101" pitchFamily="2" charset="-122"/>
                        </a:rPr>
                        <a:t>al.</a:t>
                      </a:r>
                      <a:r>
                        <a:rPr lang="zh-CN" altLang="en-US" sz="2400" baseline="0" dirty="0">
                          <a:latin typeface="Times New Roman" panose="02020603050405020304" pitchFamily="18" charset="0"/>
                          <a:ea typeface="宋体" panose="02010600030101010101" pitchFamily="2" charset="-122"/>
                        </a:rPr>
                        <a:t> </a:t>
                      </a:r>
                      <a:r>
                        <a:rPr lang="en-US" altLang="zh-CN" sz="2400" baseline="0" dirty="0">
                          <a:latin typeface="Times New Roman" panose="02020603050405020304" pitchFamily="18" charset="0"/>
                          <a:ea typeface="宋体" panose="02010600030101010101" pitchFamily="2" charset="-122"/>
                        </a:rPr>
                        <a:t>2019)</a:t>
                      </a:r>
                      <a:endParaRPr lang="zh-CN" altLang="en-US" sz="2400" baseline="0" dirty="0">
                        <a:latin typeface="Times New Roman" panose="02020603050405020304" pitchFamily="18" charset="0"/>
                        <a:ea typeface="宋体" panose="02010600030101010101" pitchFamily="2" charset="-122"/>
                      </a:endParaRPr>
                    </a:p>
                  </a:txBody>
                  <a:tcPr anchor="ctr"/>
                </a:tc>
                <a:extLst>
                  <a:ext uri="{0D108BD9-81ED-4DB2-BD59-A6C34878D82A}">
                    <a16:rowId xmlns:a16="http://schemas.microsoft.com/office/drawing/2014/main" val="688229322"/>
                  </a:ext>
                </a:extLst>
              </a:tr>
              <a:tr h="829730">
                <a:tc>
                  <a:txBody>
                    <a:bodyPr/>
                    <a:lstStyle/>
                    <a:p>
                      <a:pPr algn="ctr"/>
                      <a:r>
                        <a:rPr lang="en-US" altLang="zh-CN" sz="2400" baseline="0" dirty="0">
                          <a:latin typeface="Times New Roman" panose="02020603050405020304" pitchFamily="18" charset="0"/>
                          <a:ea typeface="宋体" panose="02010600030101010101" pitchFamily="2" charset="-122"/>
                        </a:rPr>
                        <a:t>Beegfs</a:t>
                      </a:r>
                      <a:endParaRPr lang="zh-CN" altLang="en-US" sz="2400" baseline="0" dirty="0">
                        <a:latin typeface="Times New Roman" panose="02020603050405020304" pitchFamily="18" charset="0"/>
                        <a:ea typeface="宋体" panose="02010600030101010101" pitchFamily="2" charset="-122"/>
                      </a:endParaRPr>
                    </a:p>
                  </a:txBody>
                  <a:tcPr anchor="ctr"/>
                </a:tc>
                <a:tc>
                  <a:txBody>
                    <a:bodyPr/>
                    <a:lstStyle/>
                    <a:p>
                      <a:r>
                        <a:rPr lang="en-US" altLang="zh-CN" sz="2400" baseline="0" dirty="0">
                          <a:latin typeface="Times New Roman" panose="02020603050405020304" pitchFamily="18" charset="0"/>
                          <a:ea typeface="宋体" panose="02010600030101010101" pitchFamily="2" charset="-122"/>
                        </a:rPr>
                        <a:t>FAST</a:t>
                      </a:r>
                      <a:r>
                        <a:rPr lang="zh-CN" altLang="en-US" sz="2400" baseline="0" dirty="0">
                          <a:latin typeface="Times New Roman" panose="02020603050405020304" pitchFamily="18" charset="0"/>
                          <a:ea typeface="宋体" panose="02010600030101010101" pitchFamily="2" charset="-122"/>
                        </a:rPr>
                        <a:t>、</a:t>
                      </a:r>
                      <a:r>
                        <a:rPr lang="en-US" altLang="zh-CN" sz="2400" baseline="0" dirty="0" err="1">
                          <a:latin typeface="Times New Roman" panose="02020603050405020304" pitchFamily="18" charset="0"/>
                          <a:ea typeface="宋体" panose="02010600030101010101" pitchFamily="2" charset="-122"/>
                        </a:rPr>
                        <a:t>MeerKAT</a:t>
                      </a:r>
                      <a:r>
                        <a:rPr lang="en-US" altLang="zh-CN" sz="2400" baseline="0" dirty="0">
                          <a:latin typeface="Times New Roman" panose="02020603050405020304" pitchFamily="18" charset="0"/>
                          <a:ea typeface="宋体" panose="02010600030101010101" pitchFamily="2" charset="-122"/>
                        </a:rPr>
                        <a:t> (</a:t>
                      </a:r>
                      <a:r>
                        <a:rPr lang="en-US" altLang="zh-CN" sz="2400" baseline="0" dirty="0" err="1">
                          <a:latin typeface="Times New Roman" panose="02020603050405020304" pitchFamily="18" charset="0"/>
                          <a:ea typeface="宋体" panose="02010600030101010101" pitchFamily="2" charset="-122"/>
                        </a:rPr>
                        <a:t>Padmanabh</a:t>
                      </a:r>
                      <a:r>
                        <a:rPr lang="en-US" altLang="zh-CN" sz="2400" baseline="0" dirty="0">
                          <a:latin typeface="Times New Roman" panose="02020603050405020304" pitchFamily="18" charset="0"/>
                          <a:ea typeface="宋体" panose="02010600030101010101" pitchFamily="2" charset="-122"/>
                        </a:rPr>
                        <a:t> et al. 2023)</a:t>
                      </a:r>
                    </a:p>
                    <a:p>
                      <a:r>
                        <a:rPr lang="en-US" altLang="zh-CN" sz="2400" baseline="0" dirty="0" err="1">
                          <a:latin typeface="Times New Roman" panose="02020603050405020304" pitchFamily="18" charset="0"/>
                          <a:ea typeface="宋体" panose="02010600030101010101" pitchFamily="2" charset="-122"/>
                        </a:rPr>
                        <a:t>QTT</a:t>
                      </a:r>
                      <a:r>
                        <a:rPr lang="en-US" altLang="zh-CN" sz="2400" baseline="0" dirty="0">
                          <a:latin typeface="Times New Roman" panose="02020603050405020304" pitchFamily="18" charset="0"/>
                          <a:ea typeface="宋体" panose="02010600030101010101" pitchFamily="2" charset="-122"/>
                        </a:rPr>
                        <a:t> (</a:t>
                      </a:r>
                      <a:r>
                        <a:rPr lang="en-US" altLang="zh-CN" sz="2400" baseline="0" dirty="0" err="1">
                          <a:latin typeface="Times New Roman" panose="02020603050405020304" pitchFamily="18" charset="0"/>
                          <a:ea typeface="宋体" panose="02010600030101010101" pitchFamily="2" charset="-122"/>
                        </a:rPr>
                        <a:t>Nie</a:t>
                      </a:r>
                      <a:r>
                        <a:rPr lang="en-US" altLang="zh-CN" sz="2400" baseline="0" dirty="0">
                          <a:latin typeface="Times New Roman" panose="02020603050405020304" pitchFamily="18" charset="0"/>
                          <a:ea typeface="宋体" panose="02010600030101010101" pitchFamily="2" charset="-122"/>
                        </a:rPr>
                        <a:t> et al. 2017)</a:t>
                      </a:r>
                    </a:p>
                  </a:txBody>
                  <a:tcPr anchor="ctr"/>
                </a:tc>
                <a:extLst>
                  <a:ext uri="{0D108BD9-81ED-4DB2-BD59-A6C34878D82A}">
                    <a16:rowId xmlns:a16="http://schemas.microsoft.com/office/drawing/2014/main" val="3414748389"/>
                  </a:ext>
                </a:extLst>
              </a:tr>
            </a:tbl>
          </a:graphicData>
        </a:graphic>
      </p:graphicFrame>
      <p:sp>
        <p:nvSpPr>
          <p:cNvPr id="10" name="矩形 9">
            <a:extLst>
              <a:ext uri="{FF2B5EF4-FFF2-40B4-BE49-F238E27FC236}">
                <a16:creationId xmlns:a16="http://schemas.microsoft.com/office/drawing/2014/main" id="{58FED2E7-B0BC-4733-B389-CD812A2E5813}"/>
              </a:ext>
            </a:extLst>
          </p:cNvPr>
          <p:cNvSpPr/>
          <p:nvPr/>
        </p:nvSpPr>
        <p:spPr>
          <a:xfrm>
            <a:off x="651978" y="1092514"/>
            <a:ext cx="10320821" cy="1222579"/>
          </a:xfrm>
          <a:prstGeom prst="rect">
            <a:avLst/>
          </a:prstGeom>
        </p:spPr>
        <p:txBody>
          <a:bodyPr wrap="square">
            <a:spAutoFit/>
          </a:bodyPr>
          <a:lstStyle/>
          <a:p>
            <a:pPr marL="342900" lvl="2" indent="-342900">
              <a:lnSpc>
                <a:spcPct val="150000"/>
              </a:lnSpc>
              <a:buFont typeface="Wingdings" pitchFamily="2" charset="2"/>
              <a:buChar char="n"/>
            </a:pPr>
            <a:r>
              <a:rPr lang="en-US" altLang="zh-CN" sz="2800" b="1" dirty="0">
                <a:latin typeface="Times New Roman" pitchFamily="18" charset="0"/>
                <a:ea typeface="宋体" panose="02010600030101010101" pitchFamily="2" charset="-122"/>
                <a:cs typeface="Times New Roman" pitchFamily="18" charset="0"/>
              </a:rPr>
              <a:t> </a:t>
            </a:r>
            <a:r>
              <a:rPr lang="zh-CN" altLang="en-US" sz="2800" b="1" dirty="0">
                <a:latin typeface="Times New Roman" pitchFamily="18" charset="0"/>
                <a:ea typeface="宋体" panose="02010600030101010101" pitchFamily="2" charset="-122"/>
                <a:cs typeface="Times New Roman" pitchFamily="18" charset="0"/>
              </a:rPr>
              <a:t>早期望远镜数据存储：</a:t>
            </a:r>
            <a:r>
              <a:rPr lang="zh-CN" altLang="en-US" sz="2400" dirty="0">
                <a:latin typeface="Times New Roman" pitchFamily="18" charset="0"/>
                <a:ea typeface="宋体" panose="02010600030101010101" pitchFamily="2" charset="-122"/>
                <a:cs typeface="Times New Roman" pitchFamily="18" charset="0"/>
              </a:rPr>
              <a:t>采用</a:t>
            </a:r>
            <a:r>
              <a:rPr lang="en-US" altLang="zh-CN" sz="2400" dirty="0">
                <a:latin typeface="Times New Roman" pitchFamily="18" charset="0"/>
                <a:ea typeface="宋体" panose="02010600030101010101" pitchFamily="2" charset="-122"/>
                <a:cs typeface="Times New Roman" pitchFamily="18" charset="0"/>
              </a:rPr>
              <a:t>RAID</a:t>
            </a:r>
            <a:r>
              <a:rPr lang="zh-CN" altLang="en-US" sz="2400" dirty="0">
                <a:latin typeface="Times New Roman" pitchFamily="18" charset="0"/>
                <a:ea typeface="宋体" panose="02010600030101010101" pitchFamily="2" charset="-122"/>
                <a:cs typeface="Times New Roman" pitchFamily="18" charset="0"/>
              </a:rPr>
              <a:t>提升数据存储速率、实现冗余</a:t>
            </a:r>
            <a:endParaRPr lang="en-US" altLang="zh-CN" sz="2400" dirty="0">
              <a:latin typeface="Times New Roman" pitchFamily="18" charset="0"/>
              <a:ea typeface="宋体" panose="02010600030101010101" pitchFamily="2" charset="-122"/>
              <a:cs typeface="Times New Roman" pitchFamily="18" charset="0"/>
            </a:endParaRPr>
          </a:p>
          <a:p>
            <a:pPr marL="800100" lvl="3" indent="-342900">
              <a:lnSpc>
                <a:spcPct val="150000"/>
              </a:lnSpc>
              <a:buFont typeface="Arial" panose="020B0604020202020204" pitchFamily="34" charset="0"/>
              <a:buChar char="•"/>
            </a:pPr>
            <a:r>
              <a:rPr lang="en-US" altLang="zh-CN" sz="2400" dirty="0" err="1">
                <a:latin typeface="Times New Roman" pitchFamily="18" charset="0"/>
                <a:ea typeface="宋体" panose="02010600030101010101" pitchFamily="2" charset="-122"/>
                <a:cs typeface="Times New Roman" pitchFamily="18" charset="0"/>
              </a:rPr>
              <a:t>GBT</a:t>
            </a:r>
            <a:r>
              <a:rPr lang="zh-CN" altLang="en-US" sz="2400" dirty="0">
                <a:latin typeface="Times New Roman" pitchFamily="18" charset="0"/>
                <a:ea typeface="宋体" panose="02010600030101010101" pitchFamily="2" charset="-122"/>
                <a:cs typeface="Times New Roman" pitchFamily="18" charset="0"/>
              </a:rPr>
              <a:t>、</a:t>
            </a:r>
            <a:r>
              <a:rPr lang="en-US" altLang="zh-CN" sz="2400" dirty="0">
                <a:latin typeface="Times New Roman" pitchFamily="18" charset="0"/>
                <a:ea typeface="宋体" panose="02010600030101010101" pitchFamily="2" charset="-122"/>
                <a:cs typeface="Times New Roman" pitchFamily="18" charset="0"/>
              </a:rPr>
              <a:t>Parkes</a:t>
            </a:r>
            <a:r>
              <a:rPr lang="zh-CN" altLang="en-US" sz="2400" dirty="0">
                <a:latin typeface="Times New Roman" pitchFamily="18" charset="0"/>
                <a:ea typeface="宋体" panose="02010600030101010101" pitchFamily="2" charset="-122"/>
                <a:cs typeface="Times New Roman" pitchFamily="18" charset="0"/>
              </a:rPr>
              <a:t>等</a:t>
            </a:r>
            <a:endParaRPr lang="en-US" altLang="zh-CN" sz="2400" dirty="0">
              <a:latin typeface="Times New Roman" pitchFamily="18" charset="0"/>
              <a:ea typeface="宋体" panose="02010600030101010101" pitchFamily="2" charset="-122"/>
              <a:cs typeface="Times New Roman" pitchFamily="18" charset="0"/>
            </a:endParaRPr>
          </a:p>
        </p:txBody>
      </p:sp>
    </p:spTree>
    <p:extLst>
      <p:ext uri="{BB962C8B-B14F-4D97-AF65-F5344CB8AC3E}">
        <p14:creationId xmlns:p14="http://schemas.microsoft.com/office/powerpoint/2010/main" val="2046871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a:extLst>
              <a:ext uri="{FF2B5EF4-FFF2-40B4-BE49-F238E27FC236}">
                <a16:creationId xmlns:a16="http://schemas.microsoft.com/office/drawing/2014/main" id="{9452B2F4-E087-4F81-B7D3-49C44A5EC9BA}"/>
              </a:ext>
            </a:extLst>
          </p:cNvPr>
          <p:cNvGrpSpPr/>
          <p:nvPr/>
        </p:nvGrpSpPr>
        <p:grpSpPr>
          <a:xfrm>
            <a:off x="0" y="161931"/>
            <a:ext cx="12118110" cy="619152"/>
            <a:chOff x="0" y="161931"/>
            <a:chExt cx="12118110" cy="619152"/>
          </a:xfrm>
        </p:grpSpPr>
        <p:grpSp>
          <p:nvGrpSpPr>
            <p:cNvPr id="2" name="组合 1"/>
            <p:cNvGrpSpPr/>
            <p:nvPr/>
          </p:nvGrpSpPr>
          <p:grpSpPr>
            <a:xfrm>
              <a:off x="0" y="161931"/>
              <a:ext cx="12118110" cy="619152"/>
              <a:chOff x="0" y="254294"/>
              <a:chExt cx="12118110" cy="619152"/>
            </a:xfrm>
          </p:grpSpPr>
          <p:sp>
            <p:nvSpPr>
              <p:cNvPr id="14" name="五边形 13"/>
              <p:cNvSpPr/>
              <p:nvPr/>
            </p:nvSpPr>
            <p:spPr>
              <a:xfrm>
                <a:off x="0" y="284941"/>
                <a:ext cx="416781" cy="375920"/>
              </a:xfrm>
              <a:prstGeom prst="homePlate">
                <a:avLst/>
              </a:prstGeom>
              <a:solidFill>
                <a:srgbClr val="17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74994"/>
                  </a:solidFill>
                </a:endParaRPr>
              </a:p>
            </p:txBody>
          </p:sp>
          <p:sp>
            <p:nvSpPr>
              <p:cNvPr id="4" name="文本框 3"/>
              <p:cNvSpPr txBox="1"/>
              <p:nvPr/>
            </p:nvSpPr>
            <p:spPr>
              <a:xfrm>
                <a:off x="651979" y="254294"/>
                <a:ext cx="4168471" cy="523220"/>
              </a:xfrm>
              <a:prstGeom prst="rect">
                <a:avLst/>
              </a:prstGeom>
              <a:noFill/>
            </p:spPr>
            <p:txBody>
              <a:bodyPr wrap="square" rtlCol="0">
                <a:spAutoFit/>
              </a:bodyPr>
              <a:lstStyle/>
              <a:p>
                <a:r>
                  <a:rPr lang="zh-CN" altLang="en-US" sz="2800" b="1" spc="600" dirty="0">
                    <a:latin typeface="黑体" panose="02010609060101010101" pitchFamily="49" charset="-122"/>
                    <a:ea typeface="黑体" panose="02010609060101010101" pitchFamily="49" charset="-122"/>
                  </a:rPr>
                  <a:t>研究内容</a:t>
                </a:r>
              </a:p>
            </p:txBody>
          </p:sp>
          <p:cxnSp>
            <p:nvCxnSpPr>
              <p:cNvPr id="6" name="直接连接符 5"/>
              <p:cNvCxnSpPr>
                <a:cxnSpLocks/>
              </p:cNvCxnSpPr>
              <p:nvPr/>
            </p:nvCxnSpPr>
            <p:spPr>
              <a:xfrm>
                <a:off x="10160" y="873446"/>
                <a:ext cx="12107950" cy="0"/>
              </a:xfrm>
              <a:prstGeom prst="line">
                <a:avLst/>
              </a:prstGeom>
              <a:ln w="19050">
                <a:solidFill>
                  <a:srgbClr val="174994"/>
                </a:solidFill>
                <a:prstDash val="dash"/>
              </a:ln>
            </p:spPr>
            <p:style>
              <a:lnRef idx="1">
                <a:schemeClr val="accent1"/>
              </a:lnRef>
              <a:fillRef idx="0">
                <a:schemeClr val="accent1"/>
              </a:fillRef>
              <a:effectRef idx="0">
                <a:schemeClr val="accent1"/>
              </a:effectRef>
              <a:fontRef idx="minor">
                <a:schemeClr val="tx1"/>
              </a:fontRef>
            </p:style>
          </p:cxnSp>
        </p:grpSp>
        <p:pic>
          <p:nvPicPr>
            <p:cNvPr id="63" name="图片 62">
              <a:extLst>
                <a:ext uri="{FF2B5EF4-FFF2-40B4-BE49-F238E27FC236}">
                  <a16:creationId xmlns:a16="http://schemas.microsoft.com/office/drawing/2014/main" id="{3488D3A8-EE59-477B-8E89-8AFAAB75BF5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765508" y="161931"/>
              <a:ext cx="2174882" cy="456069"/>
            </a:xfrm>
            <a:prstGeom prst="rect">
              <a:avLst/>
            </a:prstGeom>
          </p:spPr>
        </p:pic>
      </p:grpSp>
      <p:sp>
        <p:nvSpPr>
          <p:cNvPr id="5" name="矩形 4">
            <a:extLst>
              <a:ext uri="{FF2B5EF4-FFF2-40B4-BE49-F238E27FC236}">
                <a16:creationId xmlns:a16="http://schemas.microsoft.com/office/drawing/2014/main" id="{6C52C2BE-2F28-4537-A559-6F152249E43C}"/>
              </a:ext>
            </a:extLst>
          </p:cNvPr>
          <p:cNvSpPr/>
          <p:nvPr/>
        </p:nvSpPr>
        <p:spPr>
          <a:xfrm>
            <a:off x="910032" y="6378946"/>
            <a:ext cx="3630568" cy="369332"/>
          </a:xfrm>
          <a:prstGeom prst="rect">
            <a:avLst/>
          </a:prstGeom>
        </p:spPr>
        <p:txBody>
          <a:bodyPr wrap="square">
            <a:spAutoFit/>
          </a:bodyPr>
          <a:lstStyle/>
          <a:p>
            <a:pPr algn="ctr"/>
            <a:r>
              <a:rPr lang="zh-CN" altLang="en-US" b="1" dirty="0">
                <a:solidFill>
                  <a:srgbClr val="000000"/>
                </a:solidFill>
                <a:latin typeface="仿宋" panose="02010609060101010101" pitchFamily="49" charset="-122"/>
                <a:ea typeface="仿宋" panose="02010609060101010101" pitchFamily="49" charset="-122"/>
              </a:rPr>
              <a:t>存储设备硬件信息</a:t>
            </a:r>
            <a:endParaRPr lang="zh-CN" altLang="en-US" dirty="0">
              <a:latin typeface="仿宋" panose="02010609060101010101" pitchFamily="49" charset="-122"/>
              <a:ea typeface="仿宋" panose="02010609060101010101" pitchFamily="49" charset="-122"/>
            </a:endParaRPr>
          </a:p>
        </p:txBody>
      </p:sp>
      <p:pic>
        <p:nvPicPr>
          <p:cNvPr id="34" name="图片 33">
            <a:extLst>
              <a:ext uri="{FF2B5EF4-FFF2-40B4-BE49-F238E27FC236}">
                <a16:creationId xmlns:a16="http://schemas.microsoft.com/office/drawing/2014/main" id="{A39E0E7A-49EB-4981-AAF6-C4622A638888}"/>
              </a:ext>
            </a:extLst>
          </p:cNvPr>
          <p:cNvPicPr>
            <a:picLocks noChangeAspect="1"/>
          </p:cNvPicPr>
          <p:nvPr/>
        </p:nvPicPr>
        <p:blipFill>
          <a:blip r:embed="rId4"/>
          <a:stretch>
            <a:fillRect/>
          </a:stretch>
        </p:blipFill>
        <p:spPr>
          <a:xfrm>
            <a:off x="5629468" y="1948179"/>
            <a:ext cx="5590517" cy="4237087"/>
          </a:xfrm>
          <a:prstGeom prst="rect">
            <a:avLst/>
          </a:prstGeom>
        </p:spPr>
      </p:pic>
      <p:sp>
        <p:nvSpPr>
          <p:cNvPr id="35" name="矩形 34">
            <a:extLst>
              <a:ext uri="{FF2B5EF4-FFF2-40B4-BE49-F238E27FC236}">
                <a16:creationId xmlns:a16="http://schemas.microsoft.com/office/drawing/2014/main" id="{5045DB19-A7CB-43C4-9BBB-947C5FF14C0B}"/>
              </a:ext>
            </a:extLst>
          </p:cNvPr>
          <p:cNvSpPr/>
          <p:nvPr/>
        </p:nvSpPr>
        <p:spPr>
          <a:xfrm>
            <a:off x="651600" y="1072449"/>
            <a:ext cx="4634602" cy="540533"/>
          </a:xfrm>
          <a:prstGeom prst="rect">
            <a:avLst/>
          </a:prstGeom>
        </p:spPr>
        <p:txBody>
          <a:bodyPr wrap="square">
            <a:spAutoFit/>
          </a:bodyPr>
          <a:lstStyle/>
          <a:p>
            <a:pPr marL="342900" marR="0" lvl="0" indent="-342900" algn="l" defTabSz="914400" rtl="0" eaLnBrk="1" fontAlgn="auto" latinLnBrk="0" hangingPunct="1">
              <a:lnSpc>
                <a:spcPct val="114000"/>
              </a:lnSpc>
              <a:spcBef>
                <a:spcPts val="0"/>
              </a:spcBef>
              <a:spcAft>
                <a:spcPts val="0"/>
              </a:spcAft>
              <a:buClrTx/>
              <a:buSzTx/>
              <a:buFont typeface="Wingdings" pitchFamily="2" charset="2"/>
              <a:buChar char="n"/>
              <a:tabLst/>
              <a:defRPr/>
            </a:pPr>
            <a:r>
              <a:rPr kumimoji="0" lang="zh-CN" altLang="en-US" sz="2800" b="1" i="0" u="none" strike="noStrike" kern="1200" cap="none" spc="0" normalizeH="0" baseline="0" dirty="0">
                <a:ln>
                  <a:noFill/>
                </a:ln>
                <a:effectLst/>
                <a:uLnTx/>
                <a:uFillTx/>
                <a:latin typeface="宋体" panose="02010600030101010101" pitchFamily="2" charset="-122"/>
                <a:ea typeface="宋体" panose="02010600030101010101" pitchFamily="2" charset="-122"/>
                <a:cs typeface="Times New Roman" panose="02020603050405020304" pitchFamily="18" charset="0"/>
              </a:rPr>
              <a:t>基于</a:t>
            </a:r>
            <a:r>
              <a:rPr kumimoji="0" lang="en-US" altLang="zh-CN" sz="2800" b="1"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ARM</a:t>
            </a:r>
            <a:r>
              <a:rPr kumimoji="0" lang="zh-CN" altLang="en-US" sz="2800" b="1"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架构</a:t>
            </a:r>
            <a:r>
              <a:rPr kumimoji="0" lang="zh-CN" altLang="en-US" sz="2800" b="1" i="0" u="none" strike="noStrike" kern="1200" cap="none" spc="0" normalizeH="0" baseline="0" noProof="0" dirty="0">
                <a:ln>
                  <a:noFill/>
                </a:ln>
                <a:effectLst/>
                <a:uLnTx/>
                <a:uFillTx/>
                <a:latin typeface="宋体" panose="02010600030101010101" pitchFamily="2" charset="-122"/>
                <a:ea typeface="宋体" panose="02010600030101010101" pitchFamily="2" charset="-122"/>
                <a:cs typeface="+mn-cs"/>
              </a:rPr>
              <a:t>的</a:t>
            </a:r>
            <a:r>
              <a:rPr kumimoji="0" lang="zh-CN" altLang="en-US" sz="2800" b="1" i="0" u="none" strike="noStrike" kern="1200" cap="none" spc="0" normalizeH="0" baseline="0" noProof="0" dirty="0">
                <a:ln>
                  <a:noFill/>
                </a:ln>
                <a:effectLst/>
                <a:uLnTx/>
                <a:uFillTx/>
                <a:latin typeface="宋体" panose="02010600030101010101" pitchFamily="2" charset="-122"/>
                <a:ea typeface="宋体" panose="02010600030101010101" pitchFamily="2" charset="-122"/>
              </a:rPr>
              <a:t>存储系统</a:t>
            </a:r>
            <a:endParaRPr lang="en-US" altLang="zh-CN" sz="2800" b="1" dirty="0">
              <a:latin typeface="宋体" panose="02010600030101010101" pitchFamily="2" charset="-122"/>
              <a:ea typeface="宋体" panose="02010600030101010101" pitchFamily="2" charset="-122"/>
            </a:endParaRPr>
          </a:p>
        </p:txBody>
      </p:sp>
      <p:pic>
        <p:nvPicPr>
          <p:cNvPr id="36" name="图片 35">
            <a:extLst>
              <a:ext uri="{FF2B5EF4-FFF2-40B4-BE49-F238E27FC236}">
                <a16:creationId xmlns:a16="http://schemas.microsoft.com/office/drawing/2014/main" id="{6B7AA5D9-5376-4BDE-9EBD-E94C0C739953}"/>
              </a:ext>
            </a:extLst>
          </p:cNvPr>
          <p:cNvPicPr>
            <a:picLocks noChangeAspect="1"/>
          </p:cNvPicPr>
          <p:nvPr/>
        </p:nvPicPr>
        <p:blipFill>
          <a:blip r:embed="rId5"/>
          <a:stretch>
            <a:fillRect/>
          </a:stretch>
        </p:blipFill>
        <p:spPr>
          <a:xfrm>
            <a:off x="910031" y="2034056"/>
            <a:ext cx="3630568" cy="1864852"/>
          </a:xfrm>
          <a:prstGeom prst="rect">
            <a:avLst/>
          </a:prstGeom>
        </p:spPr>
        <p:style>
          <a:lnRef idx="0">
            <a:schemeClr val="accent3"/>
          </a:lnRef>
          <a:fillRef idx="3">
            <a:schemeClr val="accent3"/>
          </a:fillRef>
          <a:effectRef idx="3">
            <a:schemeClr val="accent3"/>
          </a:effectRef>
          <a:fontRef idx="minor">
            <a:schemeClr val="lt1"/>
          </a:fontRef>
        </p:style>
      </p:pic>
      <p:sp>
        <p:nvSpPr>
          <p:cNvPr id="37" name="矩形 36">
            <a:extLst>
              <a:ext uri="{FF2B5EF4-FFF2-40B4-BE49-F238E27FC236}">
                <a16:creationId xmlns:a16="http://schemas.microsoft.com/office/drawing/2014/main" id="{A3039CDC-7308-4812-A3B0-BD77186527A4}"/>
              </a:ext>
            </a:extLst>
          </p:cNvPr>
          <p:cNvSpPr/>
          <p:nvPr/>
        </p:nvSpPr>
        <p:spPr>
          <a:xfrm>
            <a:off x="3065286" y="2129477"/>
            <a:ext cx="1547218" cy="307777"/>
          </a:xfrm>
          <a:prstGeom prst="rect">
            <a:avLst/>
          </a:prstGeom>
        </p:spPr>
        <p:txBody>
          <a:bodyPr wrap="none">
            <a:spAutoFit/>
          </a:bodyPr>
          <a:lstStyle/>
          <a:p>
            <a:r>
              <a:rPr lang="en-US" altLang="zh-CN" sz="1400" b="1" i="1" dirty="0">
                <a:solidFill>
                  <a:prstClr val="black"/>
                </a:solidFill>
                <a:latin typeface="华文楷体" pitchFamily="2" charset="-122"/>
                <a:ea typeface="华文楷体" pitchFamily="2" charset="-122"/>
              </a:rPr>
              <a:t>(</a:t>
            </a:r>
            <a:r>
              <a:rPr lang="zh-CN" altLang="en-US" sz="1400" b="1" i="1" dirty="0">
                <a:solidFill>
                  <a:prstClr val="black"/>
                </a:solidFill>
                <a:latin typeface="华文楷体" pitchFamily="2" charset="-122"/>
                <a:ea typeface="华文楷体" pitchFamily="2" charset="-122"/>
              </a:rPr>
              <a:t>韩军，朱炜玮等</a:t>
            </a:r>
            <a:r>
              <a:rPr lang="en-US" altLang="zh-CN" sz="1400" b="1" i="1" dirty="0">
                <a:solidFill>
                  <a:prstClr val="black"/>
                </a:solidFill>
                <a:latin typeface="华文楷体" pitchFamily="2" charset="-122"/>
                <a:ea typeface="华文楷体" pitchFamily="2" charset="-122"/>
              </a:rPr>
              <a:t>)</a:t>
            </a:r>
            <a:endParaRPr lang="zh-CN" altLang="en-US" sz="1400" i="1" dirty="0"/>
          </a:p>
        </p:txBody>
      </p:sp>
      <p:sp>
        <p:nvSpPr>
          <p:cNvPr id="39" name="矩形 38">
            <a:extLst>
              <a:ext uri="{FF2B5EF4-FFF2-40B4-BE49-F238E27FC236}">
                <a16:creationId xmlns:a16="http://schemas.microsoft.com/office/drawing/2014/main" id="{868251A6-2C63-4DAF-8C69-38E9FF1E3883}"/>
              </a:ext>
            </a:extLst>
          </p:cNvPr>
          <p:cNvSpPr/>
          <p:nvPr/>
        </p:nvSpPr>
        <p:spPr>
          <a:xfrm>
            <a:off x="5645969" y="1083600"/>
            <a:ext cx="3055645" cy="521361"/>
          </a:xfrm>
          <a:prstGeom prst="rect">
            <a:avLst/>
          </a:prstGeom>
        </p:spPr>
        <p:txBody>
          <a:bodyPr wrap="none">
            <a:spAutoFit/>
          </a:bodyPr>
          <a:lstStyle/>
          <a:p>
            <a:pPr marL="342900" indent="-342900">
              <a:lnSpc>
                <a:spcPct val="114000"/>
              </a:lnSpc>
              <a:buFont typeface="Wingdings" panose="05000000000000000000" pitchFamily="2" charset="2"/>
              <a:buChar char="p"/>
              <a:defRPr/>
            </a:pPr>
            <a:r>
              <a:rPr lang="zh-CN" altLang="en-US" sz="2800" b="1" dirty="0">
                <a:solidFill>
                  <a:srgbClr val="FF0000"/>
                </a:solidFill>
                <a:latin typeface="宋体" panose="02010600030101010101" pitchFamily="2" charset="-122"/>
                <a:ea typeface="宋体" panose="02010600030101010101" pitchFamily="2" charset="-122"/>
              </a:rPr>
              <a:t>本文的研究内容</a:t>
            </a:r>
            <a:endParaRPr lang="en-US" altLang="zh-CN" sz="2800" b="1" dirty="0">
              <a:solidFill>
                <a:srgbClr val="FF0000"/>
              </a:solidFill>
              <a:latin typeface="宋体" panose="02010600030101010101" pitchFamily="2" charset="-122"/>
              <a:ea typeface="宋体" panose="02010600030101010101" pitchFamily="2" charset="-122"/>
            </a:endParaRPr>
          </a:p>
        </p:txBody>
      </p:sp>
      <p:sp>
        <p:nvSpPr>
          <p:cNvPr id="40" name="矩形 39">
            <a:extLst>
              <a:ext uri="{FF2B5EF4-FFF2-40B4-BE49-F238E27FC236}">
                <a16:creationId xmlns:a16="http://schemas.microsoft.com/office/drawing/2014/main" id="{EBB9C71D-696F-4E56-A059-B56A54F84DF8}"/>
              </a:ext>
            </a:extLst>
          </p:cNvPr>
          <p:cNvSpPr/>
          <p:nvPr/>
        </p:nvSpPr>
        <p:spPr>
          <a:xfrm>
            <a:off x="640530" y="1541139"/>
            <a:ext cx="4634602" cy="426912"/>
          </a:xfrm>
          <a:prstGeom prst="rect">
            <a:avLst/>
          </a:prstGeom>
        </p:spPr>
        <p:txBody>
          <a:bodyPr wrap="none">
            <a:spAutoFit/>
          </a:bodyPr>
          <a:lstStyle/>
          <a:p>
            <a:pPr marL="342900" indent="-342900">
              <a:lnSpc>
                <a:spcPct val="114000"/>
              </a:lnSpc>
              <a:buFont typeface="Wingdings" panose="05000000000000000000" pitchFamily="2" charset="2"/>
              <a:buChar char="ü"/>
              <a:defRPr/>
            </a:pPr>
            <a:r>
              <a:rPr lang="zh-CN" altLang="en-US" sz="2000" b="1" dirty="0">
                <a:solidFill>
                  <a:srgbClr val="174995"/>
                </a:solidFill>
                <a:latin typeface="华文仿宋" panose="02010600040101010101" pitchFamily="2" charset="-122"/>
                <a:ea typeface="华文仿宋" panose="02010600040101010101" pitchFamily="2" charset="-122"/>
              </a:rPr>
              <a:t>解决了存储的成本、速度、功耗问题</a:t>
            </a:r>
            <a:endParaRPr lang="zh-CN" altLang="en-US" b="1" dirty="0">
              <a:solidFill>
                <a:srgbClr val="174995"/>
              </a:solidFill>
              <a:latin typeface="华文仿宋" panose="02010600040101010101" pitchFamily="2" charset="-122"/>
              <a:ea typeface="华文仿宋" panose="02010600040101010101" pitchFamily="2" charset="-122"/>
            </a:endParaRPr>
          </a:p>
        </p:txBody>
      </p:sp>
      <p:sp>
        <p:nvSpPr>
          <p:cNvPr id="41" name="矩形 40">
            <a:extLst>
              <a:ext uri="{FF2B5EF4-FFF2-40B4-BE49-F238E27FC236}">
                <a16:creationId xmlns:a16="http://schemas.microsoft.com/office/drawing/2014/main" id="{78A8429C-3746-45C5-9EF3-A30A67EEDBDB}"/>
              </a:ext>
            </a:extLst>
          </p:cNvPr>
          <p:cNvSpPr/>
          <p:nvPr/>
        </p:nvSpPr>
        <p:spPr>
          <a:xfrm>
            <a:off x="910031" y="3882057"/>
            <a:ext cx="3630568" cy="369332"/>
          </a:xfrm>
          <a:prstGeom prst="rect">
            <a:avLst/>
          </a:prstGeom>
        </p:spPr>
        <p:txBody>
          <a:bodyPr wrap="square">
            <a:spAutoFit/>
          </a:bodyPr>
          <a:lstStyle/>
          <a:p>
            <a:pPr marR="0" lvl="0" indent="0" algn="ctr" fontAlgn="auto">
              <a:lnSpc>
                <a:spcPct val="100000"/>
              </a:lnSpc>
              <a:spcBef>
                <a:spcPts val="0"/>
              </a:spcBef>
              <a:spcAft>
                <a:spcPts val="0"/>
              </a:spcAft>
              <a:buClrTx/>
              <a:buSzTx/>
              <a:buFontTx/>
              <a:buNone/>
              <a:tabLst/>
              <a:defRPr/>
            </a:pPr>
            <a:r>
              <a:rPr lang="en-US" altLang="zh-CN" dirty="0">
                <a:latin typeface="Times New Roman" panose="02020603050405020304" pitchFamily="18" charset="0"/>
                <a:ea typeface="华文仿宋" panose="02010600040101010101" pitchFamily="2" charset="-122"/>
              </a:rPr>
              <a:t>ARM</a:t>
            </a:r>
            <a:r>
              <a:rPr lang="zh-CN" altLang="en-US" b="1" dirty="0">
                <a:latin typeface="Times New Roman" panose="02020603050405020304" pitchFamily="18" charset="0"/>
                <a:ea typeface="华文仿宋" panose="02010600040101010101" pitchFamily="2" charset="-122"/>
              </a:rPr>
              <a:t>架构分布式存储架构示意图</a:t>
            </a:r>
          </a:p>
        </p:txBody>
      </p:sp>
      <p:pic>
        <p:nvPicPr>
          <p:cNvPr id="7" name="图片 6">
            <a:extLst>
              <a:ext uri="{FF2B5EF4-FFF2-40B4-BE49-F238E27FC236}">
                <a16:creationId xmlns:a16="http://schemas.microsoft.com/office/drawing/2014/main" id="{011116CB-C57D-4A92-B029-0E387BB008DE}"/>
              </a:ext>
            </a:extLst>
          </p:cNvPr>
          <p:cNvPicPr>
            <a:picLocks noChangeAspect="1"/>
          </p:cNvPicPr>
          <p:nvPr/>
        </p:nvPicPr>
        <p:blipFill>
          <a:blip r:embed="rId6"/>
          <a:stretch>
            <a:fillRect/>
          </a:stretch>
        </p:blipFill>
        <p:spPr>
          <a:xfrm>
            <a:off x="765281" y="4320641"/>
            <a:ext cx="3920068" cy="2152075"/>
          </a:xfrm>
          <a:prstGeom prst="rect">
            <a:avLst/>
          </a:prstGeom>
        </p:spPr>
      </p:pic>
    </p:spTree>
    <p:extLst>
      <p:ext uri="{BB962C8B-B14F-4D97-AF65-F5344CB8AC3E}">
        <p14:creationId xmlns:p14="http://schemas.microsoft.com/office/powerpoint/2010/main" val="3484359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a:extLst>
              <a:ext uri="{FF2B5EF4-FFF2-40B4-BE49-F238E27FC236}">
                <a16:creationId xmlns:a16="http://schemas.microsoft.com/office/drawing/2014/main" id="{9452B2F4-E087-4F81-B7D3-49C44A5EC9BA}"/>
              </a:ext>
            </a:extLst>
          </p:cNvPr>
          <p:cNvGrpSpPr/>
          <p:nvPr/>
        </p:nvGrpSpPr>
        <p:grpSpPr>
          <a:xfrm>
            <a:off x="0" y="161931"/>
            <a:ext cx="12118110" cy="619152"/>
            <a:chOff x="0" y="161931"/>
            <a:chExt cx="12118110" cy="619152"/>
          </a:xfrm>
        </p:grpSpPr>
        <p:grpSp>
          <p:nvGrpSpPr>
            <p:cNvPr id="2" name="组合 1"/>
            <p:cNvGrpSpPr/>
            <p:nvPr/>
          </p:nvGrpSpPr>
          <p:grpSpPr>
            <a:xfrm>
              <a:off x="0" y="161931"/>
              <a:ext cx="12118110" cy="619152"/>
              <a:chOff x="0" y="254294"/>
              <a:chExt cx="12118110" cy="619152"/>
            </a:xfrm>
          </p:grpSpPr>
          <p:sp>
            <p:nvSpPr>
              <p:cNvPr id="14" name="五边形 13"/>
              <p:cNvSpPr/>
              <p:nvPr/>
            </p:nvSpPr>
            <p:spPr>
              <a:xfrm>
                <a:off x="0" y="284941"/>
                <a:ext cx="416781" cy="375920"/>
              </a:xfrm>
              <a:prstGeom prst="homePlate">
                <a:avLst/>
              </a:prstGeom>
              <a:solidFill>
                <a:srgbClr val="17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74994"/>
                  </a:solidFill>
                </a:endParaRPr>
              </a:p>
            </p:txBody>
          </p:sp>
          <p:sp>
            <p:nvSpPr>
              <p:cNvPr id="4" name="文本框 3"/>
              <p:cNvSpPr txBox="1"/>
              <p:nvPr/>
            </p:nvSpPr>
            <p:spPr>
              <a:xfrm>
                <a:off x="651979" y="254294"/>
                <a:ext cx="7336989" cy="523220"/>
              </a:xfrm>
              <a:prstGeom prst="rect">
                <a:avLst/>
              </a:prstGeom>
              <a:noFill/>
            </p:spPr>
            <p:txBody>
              <a:bodyPr wrap="square" rtlCol="0">
                <a:spAutoFit/>
              </a:bodyPr>
              <a:lstStyle/>
              <a:p>
                <a:r>
                  <a:rPr lang="en-US" altLang="zh-CN" sz="2800" b="1" spc="600" dirty="0" err="1">
                    <a:latin typeface="黑体" panose="02010609060101010101" pitchFamily="49" charset="-122"/>
                    <a:ea typeface="黑体" panose="02010609060101010101" pitchFamily="49" charset="-122"/>
                  </a:rPr>
                  <a:t>21CMA</a:t>
                </a:r>
                <a:r>
                  <a:rPr lang="zh-CN" altLang="en-US" sz="2800" b="1" spc="600" dirty="0">
                    <a:latin typeface="黑体" panose="02010609060101010101" pitchFamily="49" charset="-122"/>
                    <a:ea typeface="黑体" panose="02010609060101010101" pitchFamily="49" charset="-122"/>
                  </a:rPr>
                  <a:t>存储集群运维管理研究</a:t>
                </a:r>
              </a:p>
            </p:txBody>
          </p:sp>
          <p:cxnSp>
            <p:nvCxnSpPr>
              <p:cNvPr id="6" name="直接连接符 5"/>
              <p:cNvCxnSpPr>
                <a:cxnSpLocks/>
              </p:cNvCxnSpPr>
              <p:nvPr/>
            </p:nvCxnSpPr>
            <p:spPr>
              <a:xfrm>
                <a:off x="10160" y="873446"/>
                <a:ext cx="12107950" cy="0"/>
              </a:xfrm>
              <a:prstGeom prst="line">
                <a:avLst/>
              </a:prstGeom>
              <a:ln w="19050">
                <a:solidFill>
                  <a:srgbClr val="174994"/>
                </a:solidFill>
                <a:prstDash val="dash"/>
              </a:ln>
            </p:spPr>
            <p:style>
              <a:lnRef idx="1">
                <a:schemeClr val="accent1"/>
              </a:lnRef>
              <a:fillRef idx="0">
                <a:schemeClr val="accent1"/>
              </a:fillRef>
              <a:effectRef idx="0">
                <a:schemeClr val="accent1"/>
              </a:effectRef>
              <a:fontRef idx="minor">
                <a:schemeClr val="tx1"/>
              </a:fontRef>
            </p:style>
          </p:cxnSp>
        </p:grpSp>
        <p:pic>
          <p:nvPicPr>
            <p:cNvPr id="63" name="图片 62">
              <a:extLst>
                <a:ext uri="{FF2B5EF4-FFF2-40B4-BE49-F238E27FC236}">
                  <a16:creationId xmlns:a16="http://schemas.microsoft.com/office/drawing/2014/main" id="{3488D3A8-EE59-477B-8E89-8AFAAB75BF5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765508" y="161931"/>
              <a:ext cx="2174882" cy="456069"/>
            </a:xfrm>
            <a:prstGeom prst="rect">
              <a:avLst/>
            </a:prstGeom>
          </p:spPr>
        </p:pic>
      </p:grpSp>
      <p:sp>
        <p:nvSpPr>
          <p:cNvPr id="12" name="矩形 11">
            <a:extLst>
              <a:ext uri="{FF2B5EF4-FFF2-40B4-BE49-F238E27FC236}">
                <a16:creationId xmlns:a16="http://schemas.microsoft.com/office/drawing/2014/main" id="{7262C6E8-E3BF-4873-ADBD-69D1C48572F9}"/>
              </a:ext>
            </a:extLst>
          </p:cNvPr>
          <p:cNvSpPr/>
          <p:nvPr/>
        </p:nvSpPr>
        <p:spPr>
          <a:xfrm>
            <a:off x="651977" y="1080000"/>
            <a:ext cx="8828148" cy="661207"/>
          </a:xfrm>
          <a:prstGeom prst="rect">
            <a:avLst/>
          </a:prstGeom>
        </p:spPr>
        <p:txBody>
          <a:bodyPr wrap="square">
            <a:spAutoFit/>
          </a:bodyPr>
          <a:lstStyle/>
          <a:p>
            <a:pPr marL="342900" lvl="2" indent="-342900">
              <a:lnSpc>
                <a:spcPct val="150000"/>
              </a:lnSpc>
              <a:buFont typeface="Wingdings" pitchFamily="2" charset="2"/>
              <a:buChar char="n"/>
            </a:pPr>
            <a:r>
              <a:rPr lang="en-US" altLang="zh-CN" sz="2800" b="1" dirty="0" err="1">
                <a:latin typeface="Times New Roman" pitchFamily="18" charset="0"/>
                <a:ea typeface="宋体" panose="02010600030101010101" pitchFamily="2" charset="-122"/>
                <a:cs typeface="Times New Roman" pitchFamily="18" charset="0"/>
              </a:rPr>
              <a:t>21CMA</a:t>
            </a:r>
            <a:r>
              <a:rPr lang="en-US" altLang="zh-CN" sz="2800" b="1" dirty="0">
                <a:latin typeface="Times New Roman" pitchFamily="18" charset="0"/>
                <a:ea typeface="宋体" panose="02010600030101010101" pitchFamily="2" charset="-122"/>
                <a:cs typeface="Times New Roman" pitchFamily="18" charset="0"/>
              </a:rPr>
              <a:t> </a:t>
            </a:r>
            <a:r>
              <a:rPr lang="zh-CN" altLang="en-US" sz="2800" b="1" dirty="0">
                <a:latin typeface="Times New Roman" pitchFamily="18" charset="0"/>
                <a:ea typeface="宋体" panose="02010600030101010101" pitchFamily="2" charset="-122"/>
                <a:cs typeface="Times New Roman" pitchFamily="18" charset="0"/>
              </a:rPr>
              <a:t>数据存储集群需求分析</a:t>
            </a:r>
            <a:endParaRPr lang="en-US" altLang="zh-CN" sz="2800" b="1" dirty="0">
              <a:latin typeface="Times New Roman" pitchFamily="18" charset="0"/>
              <a:ea typeface="宋体" panose="02010600030101010101" pitchFamily="2" charset="-122"/>
              <a:cs typeface="Times New Roman" pitchFamily="18" charset="0"/>
            </a:endParaRPr>
          </a:p>
        </p:txBody>
      </p:sp>
      <p:graphicFrame>
        <p:nvGraphicFramePr>
          <p:cNvPr id="33" name="图示 32">
            <a:extLst>
              <a:ext uri="{FF2B5EF4-FFF2-40B4-BE49-F238E27FC236}">
                <a16:creationId xmlns:a16="http://schemas.microsoft.com/office/drawing/2014/main" id="{EB0B6C1E-A8CE-4E78-BC74-3EB4F3166CFD}"/>
              </a:ext>
            </a:extLst>
          </p:cNvPr>
          <p:cNvGraphicFramePr/>
          <p:nvPr>
            <p:extLst/>
          </p:nvPr>
        </p:nvGraphicFramePr>
        <p:xfrm>
          <a:off x="958184" y="1962796"/>
          <a:ext cx="9973673" cy="28548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4" name="矩形 33">
            <a:extLst>
              <a:ext uri="{FF2B5EF4-FFF2-40B4-BE49-F238E27FC236}">
                <a16:creationId xmlns:a16="http://schemas.microsoft.com/office/drawing/2014/main" id="{00C2669B-BD9D-418F-B639-1C114907E89F}"/>
              </a:ext>
            </a:extLst>
          </p:cNvPr>
          <p:cNvSpPr/>
          <p:nvPr/>
        </p:nvSpPr>
        <p:spPr>
          <a:xfrm>
            <a:off x="651977" y="4720764"/>
            <a:ext cx="3939073" cy="1839927"/>
          </a:xfrm>
          <a:prstGeom prst="rect">
            <a:avLst/>
          </a:prstGeom>
          <a:ln w="12700">
            <a:noFill/>
          </a:ln>
          <a:effectLst>
            <a:outerShdw blurRad="63500" sx="102000" sy="102000" algn="ctr" rotWithShape="0">
              <a:prstClr val="black">
                <a:alpha val="40000"/>
              </a:prstClr>
            </a:outerShdw>
          </a:effectLst>
        </p:spPr>
        <p:txBody>
          <a:bodyPr wrap="square">
            <a:spAutoFit/>
          </a:bodyPr>
          <a:lstStyle/>
          <a:p>
            <a:pPr marL="342900" indent="-342900">
              <a:lnSpc>
                <a:spcPct val="150000"/>
              </a:lnSpc>
              <a:buFont typeface="Wingdings" panose="05000000000000000000" pitchFamily="2" charset="2"/>
              <a:buChar char="p"/>
              <a:defRPr/>
            </a:pPr>
            <a:r>
              <a:rPr lang="zh-CN" altLang="en-US" sz="2800" b="1" dirty="0">
                <a:solidFill>
                  <a:prstClr val="black"/>
                </a:solidFill>
                <a:latin typeface="宋体" panose="02010600030101010101" pitchFamily="2" charset="-122"/>
                <a:ea typeface="宋体" panose="02010600030101010101" pitchFamily="2" charset="-122"/>
              </a:rPr>
              <a:t>需要提升的方面</a:t>
            </a:r>
            <a:endParaRPr lang="en-US" altLang="zh-CN" sz="2800" b="1" dirty="0">
              <a:solidFill>
                <a:prstClr val="black"/>
              </a:solidFill>
              <a:latin typeface="宋体" panose="02010600030101010101" pitchFamily="2" charset="-122"/>
              <a:ea typeface="宋体" panose="02010600030101010101" pitchFamily="2" charset="-122"/>
            </a:endParaRPr>
          </a:p>
          <a:p>
            <a:pPr marL="800100" lvl="1" indent="-342900">
              <a:lnSpc>
                <a:spcPct val="125000"/>
              </a:lnSpc>
              <a:buFont typeface="Arial" panose="020B0604020202020204" pitchFamily="34" charset="0"/>
              <a:buChar char="•"/>
            </a:pPr>
            <a:r>
              <a:rPr lang="zh-CN" altLang="en-US" sz="2000" dirty="0">
                <a:solidFill>
                  <a:prstClr val="black"/>
                </a:solidFill>
                <a:latin typeface="宋体" panose="02010600030101010101" pitchFamily="2" charset="-122"/>
                <a:ea typeface="宋体" panose="02010600030101010101" pitchFamily="2" charset="-122"/>
              </a:rPr>
              <a:t>降低部署时间人力成本</a:t>
            </a:r>
            <a:endParaRPr lang="en-US" altLang="zh-CN" sz="2000" dirty="0">
              <a:solidFill>
                <a:prstClr val="black"/>
              </a:solidFill>
              <a:latin typeface="宋体" panose="02010600030101010101" pitchFamily="2" charset="-122"/>
              <a:ea typeface="宋体" panose="02010600030101010101" pitchFamily="2" charset="-122"/>
            </a:endParaRPr>
          </a:p>
          <a:p>
            <a:pPr marL="800100" lvl="1" indent="-342900">
              <a:lnSpc>
                <a:spcPct val="125000"/>
              </a:lnSpc>
              <a:buFont typeface="Arial" panose="020B0604020202020204" pitchFamily="34" charset="0"/>
              <a:buChar char="•"/>
            </a:pPr>
            <a:r>
              <a:rPr lang="zh-CN" altLang="en-US" sz="2000" dirty="0">
                <a:solidFill>
                  <a:prstClr val="black"/>
                </a:solidFill>
                <a:latin typeface="宋体" panose="02010600030101010101" pitchFamily="2" charset="-122"/>
                <a:ea typeface="宋体" panose="02010600030101010101" pitchFamily="2" charset="-122"/>
              </a:rPr>
              <a:t>提升系统运行的可靠性</a:t>
            </a:r>
            <a:endParaRPr lang="en-US" altLang="zh-CN" sz="2000" dirty="0">
              <a:solidFill>
                <a:prstClr val="black"/>
              </a:solidFill>
              <a:latin typeface="宋体" panose="02010600030101010101" pitchFamily="2" charset="-122"/>
              <a:ea typeface="宋体" panose="02010600030101010101" pitchFamily="2" charset="-122"/>
            </a:endParaRPr>
          </a:p>
          <a:p>
            <a:pPr marL="800100" lvl="1" indent="-342900">
              <a:lnSpc>
                <a:spcPct val="125000"/>
              </a:lnSpc>
              <a:buFont typeface="Arial" panose="020B0604020202020204" pitchFamily="34" charset="0"/>
              <a:buChar char="•"/>
            </a:pPr>
            <a:r>
              <a:rPr lang="zh-CN" altLang="en-US" sz="2000" dirty="0">
                <a:solidFill>
                  <a:prstClr val="black"/>
                </a:solidFill>
                <a:latin typeface="宋体" panose="02010600030101010101" pitchFamily="2" charset="-122"/>
                <a:ea typeface="宋体" panose="02010600030101010101" pitchFamily="2" charset="-122"/>
              </a:rPr>
              <a:t>提升管理运维的便捷性</a:t>
            </a:r>
            <a:endParaRPr lang="en-US" altLang="zh-CN" sz="2000" dirty="0">
              <a:solidFill>
                <a:prstClr val="black"/>
              </a:solidFill>
              <a:latin typeface="宋体" panose="02010600030101010101" pitchFamily="2" charset="-122"/>
              <a:ea typeface="宋体" panose="02010600030101010101" pitchFamily="2" charset="-122"/>
            </a:endParaRPr>
          </a:p>
        </p:txBody>
      </p:sp>
      <p:sp>
        <p:nvSpPr>
          <p:cNvPr id="36" name="矩形 35">
            <a:extLst>
              <a:ext uri="{FF2B5EF4-FFF2-40B4-BE49-F238E27FC236}">
                <a16:creationId xmlns:a16="http://schemas.microsoft.com/office/drawing/2014/main" id="{55BCC4C1-F983-4657-A87C-E0D291B6C7EB}"/>
              </a:ext>
            </a:extLst>
          </p:cNvPr>
          <p:cNvSpPr/>
          <p:nvPr/>
        </p:nvSpPr>
        <p:spPr>
          <a:xfrm>
            <a:off x="4320474" y="4720763"/>
            <a:ext cx="3132749" cy="1892826"/>
          </a:xfrm>
          <a:prstGeom prst="rect">
            <a:avLst/>
          </a:prstGeom>
          <a:ln w="12700">
            <a:noFill/>
          </a:ln>
          <a:effectLst>
            <a:outerShdw blurRad="63500" sx="102000" sy="102000" algn="ctr" rotWithShape="0">
              <a:prstClr val="black">
                <a:alpha val="40000"/>
              </a:prstClr>
            </a:outerShdw>
          </a:effectLst>
        </p:spPr>
        <p:txBody>
          <a:bodyPr wrap="square" numCol="1">
            <a:spAutoFit/>
          </a:bodyPr>
          <a:lstStyle/>
          <a:p>
            <a:pPr marL="342900" indent="-342900">
              <a:lnSpc>
                <a:spcPct val="150000"/>
              </a:lnSpc>
              <a:buFont typeface="Wingdings" panose="05000000000000000000" pitchFamily="2" charset="2"/>
              <a:buChar char="p"/>
              <a:defRPr/>
            </a:pPr>
            <a:r>
              <a:rPr lang="zh-CN" altLang="en-US" sz="2800" b="1" dirty="0">
                <a:solidFill>
                  <a:prstClr val="black"/>
                </a:solidFill>
                <a:latin typeface="宋体" panose="02010600030101010101" pitchFamily="2" charset="-122"/>
                <a:ea typeface="宋体" panose="02010600030101010101" pitchFamily="2" charset="-122"/>
              </a:rPr>
              <a:t>功能需求</a:t>
            </a:r>
            <a:endParaRPr lang="en-US" altLang="zh-CN" sz="2800" b="1" dirty="0">
              <a:solidFill>
                <a:prstClr val="black"/>
              </a:solidFill>
              <a:latin typeface="宋体" panose="02010600030101010101" pitchFamily="2" charset="-122"/>
              <a:ea typeface="宋体" panose="02010600030101010101" pitchFamily="2" charset="-122"/>
            </a:endParaRPr>
          </a:p>
          <a:p>
            <a:pPr marL="800100" lvl="1" indent="-342900">
              <a:lnSpc>
                <a:spcPct val="125000"/>
              </a:lnSpc>
              <a:buFont typeface="Arial" panose="020B0604020202020204" pitchFamily="34" charset="0"/>
              <a:buChar char="•"/>
            </a:pPr>
            <a:r>
              <a:rPr lang="zh-CN" altLang="en-US" sz="2000" dirty="0">
                <a:solidFill>
                  <a:prstClr val="black"/>
                </a:solidFill>
                <a:latin typeface="宋体" panose="02010600030101010101" pitchFamily="2" charset="-122"/>
                <a:ea typeface="宋体" panose="02010600030101010101" pitchFamily="2" charset="-122"/>
              </a:rPr>
              <a:t>交互功能</a:t>
            </a:r>
            <a:endParaRPr lang="en-US" altLang="zh-CN" sz="2000" dirty="0">
              <a:solidFill>
                <a:prstClr val="black"/>
              </a:solidFill>
              <a:latin typeface="宋体" panose="02010600030101010101" pitchFamily="2" charset="-122"/>
              <a:ea typeface="宋体" panose="02010600030101010101" pitchFamily="2" charset="-122"/>
            </a:endParaRPr>
          </a:p>
          <a:p>
            <a:pPr marL="800100" lvl="1" indent="-342900">
              <a:lnSpc>
                <a:spcPct val="125000"/>
              </a:lnSpc>
              <a:buFont typeface="Arial" panose="020B0604020202020204" pitchFamily="34" charset="0"/>
              <a:buChar char="•"/>
            </a:pPr>
            <a:r>
              <a:rPr lang="zh-CN" altLang="en-US" sz="2000" dirty="0">
                <a:solidFill>
                  <a:prstClr val="black"/>
                </a:solidFill>
                <a:latin typeface="宋体" panose="02010600030101010101" pitchFamily="2" charset="-122"/>
                <a:ea typeface="宋体" panose="02010600030101010101" pitchFamily="2" charset="-122"/>
              </a:rPr>
              <a:t>自动化部署功能</a:t>
            </a:r>
            <a:endParaRPr lang="en-US" altLang="zh-CN" sz="2000" dirty="0">
              <a:solidFill>
                <a:prstClr val="black"/>
              </a:solidFill>
              <a:latin typeface="宋体" panose="02010600030101010101" pitchFamily="2" charset="-122"/>
              <a:ea typeface="宋体" panose="02010600030101010101" pitchFamily="2" charset="-122"/>
            </a:endParaRPr>
          </a:p>
          <a:p>
            <a:pPr marL="800100" lvl="1" indent="-342900">
              <a:lnSpc>
                <a:spcPct val="125000"/>
              </a:lnSpc>
              <a:buFont typeface="Arial" panose="020B0604020202020204" pitchFamily="34" charset="0"/>
              <a:buChar char="•"/>
            </a:pPr>
            <a:r>
              <a:rPr lang="zh-CN" altLang="en-US" sz="2000" dirty="0">
                <a:solidFill>
                  <a:prstClr val="black"/>
                </a:solidFill>
                <a:latin typeface="宋体" panose="02010600030101010101" pitchFamily="2" charset="-122"/>
                <a:ea typeface="宋体" panose="02010600030101010101" pitchFamily="2" charset="-122"/>
              </a:rPr>
              <a:t>软硬件管理功能</a:t>
            </a:r>
            <a:endParaRPr lang="en-US" altLang="zh-CN" sz="2000" dirty="0">
              <a:solidFill>
                <a:prstClr val="black"/>
              </a:solidFill>
              <a:latin typeface="宋体" panose="02010600030101010101" pitchFamily="2" charset="-122"/>
              <a:ea typeface="宋体" panose="02010600030101010101" pitchFamily="2" charset="-122"/>
            </a:endParaRPr>
          </a:p>
        </p:txBody>
      </p:sp>
      <p:sp>
        <p:nvSpPr>
          <p:cNvPr id="3" name="矩形 2">
            <a:extLst>
              <a:ext uri="{FF2B5EF4-FFF2-40B4-BE49-F238E27FC236}">
                <a16:creationId xmlns:a16="http://schemas.microsoft.com/office/drawing/2014/main" id="{1FB9116F-4786-4050-9E0F-D2340A94AB28}"/>
              </a:ext>
            </a:extLst>
          </p:cNvPr>
          <p:cNvSpPr/>
          <p:nvPr/>
        </p:nvSpPr>
        <p:spPr>
          <a:xfrm>
            <a:off x="7385119" y="5373562"/>
            <a:ext cx="4806881" cy="808876"/>
          </a:xfrm>
          <a:prstGeom prst="rect">
            <a:avLst/>
          </a:prstGeom>
        </p:spPr>
        <p:txBody>
          <a:bodyPr wrap="square">
            <a:spAutoFit/>
          </a:bodyPr>
          <a:lstStyle/>
          <a:p>
            <a:pPr marL="342900" indent="-342900">
              <a:lnSpc>
                <a:spcPct val="125000"/>
              </a:lnSpc>
              <a:buFont typeface="Arial" panose="020B0604020202020204" pitchFamily="34" charset="0"/>
              <a:buChar char="•"/>
            </a:pPr>
            <a:r>
              <a:rPr lang="zh-CN" altLang="en-US" sz="2000" dirty="0">
                <a:solidFill>
                  <a:prstClr val="black"/>
                </a:solidFill>
                <a:latin typeface="宋体" panose="02010600030101010101" pitchFamily="2" charset="-122"/>
                <a:ea typeface="宋体" panose="02010600030101010101" pitchFamily="2" charset="-122"/>
              </a:rPr>
              <a:t>集群监控</a:t>
            </a:r>
            <a:endParaRPr lang="en-US" altLang="zh-CN" sz="2000" dirty="0">
              <a:solidFill>
                <a:prstClr val="black"/>
              </a:solidFill>
              <a:latin typeface="宋体" panose="02010600030101010101" pitchFamily="2" charset="-122"/>
              <a:ea typeface="宋体" panose="02010600030101010101" pitchFamily="2" charset="-122"/>
            </a:endParaRPr>
          </a:p>
          <a:p>
            <a:pPr marL="342900" indent="-342900">
              <a:lnSpc>
                <a:spcPct val="125000"/>
              </a:lnSpc>
              <a:buFont typeface="Arial" panose="020B0604020202020204" pitchFamily="34" charset="0"/>
              <a:buChar char="•"/>
            </a:pPr>
            <a:r>
              <a:rPr lang="zh-CN" altLang="en-US" sz="2000" dirty="0">
                <a:solidFill>
                  <a:prstClr val="black"/>
                </a:solidFill>
                <a:latin typeface="宋体" panose="02010600030101010101" pitchFamily="2" charset="-122"/>
                <a:ea typeface="宋体" panose="02010600030101010101" pitchFamily="2" charset="-122"/>
              </a:rPr>
              <a:t>监控数据可视化</a:t>
            </a:r>
            <a:endParaRPr lang="en-US" altLang="zh-CN" sz="2000" dirty="0">
              <a:solidFill>
                <a:prstClr val="black"/>
              </a:solidFill>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1815358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a:extLst>
              <a:ext uri="{FF2B5EF4-FFF2-40B4-BE49-F238E27FC236}">
                <a16:creationId xmlns:a16="http://schemas.microsoft.com/office/drawing/2014/main" id="{9452B2F4-E087-4F81-B7D3-49C44A5EC9BA}"/>
              </a:ext>
            </a:extLst>
          </p:cNvPr>
          <p:cNvGrpSpPr/>
          <p:nvPr/>
        </p:nvGrpSpPr>
        <p:grpSpPr>
          <a:xfrm>
            <a:off x="0" y="161931"/>
            <a:ext cx="12118110" cy="619152"/>
            <a:chOff x="0" y="161931"/>
            <a:chExt cx="12118110" cy="619152"/>
          </a:xfrm>
        </p:grpSpPr>
        <p:grpSp>
          <p:nvGrpSpPr>
            <p:cNvPr id="2" name="组合 1"/>
            <p:cNvGrpSpPr/>
            <p:nvPr/>
          </p:nvGrpSpPr>
          <p:grpSpPr>
            <a:xfrm>
              <a:off x="0" y="161931"/>
              <a:ext cx="12118110" cy="619152"/>
              <a:chOff x="0" y="254294"/>
              <a:chExt cx="12118110" cy="619152"/>
            </a:xfrm>
          </p:grpSpPr>
          <p:sp>
            <p:nvSpPr>
              <p:cNvPr id="14" name="五边形 13"/>
              <p:cNvSpPr/>
              <p:nvPr/>
            </p:nvSpPr>
            <p:spPr>
              <a:xfrm>
                <a:off x="0" y="284941"/>
                <a:ext cx="416781" cy="375920"/>
              </a:xfrm>
              <a:prstGeom prst="homePlate">
                <a:avLst/>
              </a:prstGeom>
              <a:solidFill>
                <a:srgbClr val="17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74994"/>
                  </a:solidFill>
                </a:endParaRPr>
              </a:p>
            </p:txBody>
          </p:sp>
          <p:sp>
            <p:nvSpPr>
              <p:cNvPr id="4" name="文本框 3"/>
              <p:cNvSpPr txBox="1"/>
              <p:nvPr/>
            </p:nvSpPr>
            <p:spPr>
              <a:xfrm>
                <a:off x="651979" y="254294"/>
                <a:ext cx="7336989" cy="523220"/>
              </a:xfrm>
              <a:prstGeom prst="rect">
                <a:avLst/>
              </a:prstGeom>
              <a:noFill/>
            </p:spPr>
            <p:txBody>
              <a:bodyPr wrap="square" rtlCol="0">
                <a:spAutoFit/>
              </a:bodyPr>
              <a:lstStyle/>
              <a:p>
                <a:r>
                  <a:rPr lang="en-US" altLang="zh-CN" sz="2800" b="1" spc="600" dirty="0" err="1">
                    <a:latin typeface="黑体" panose="02010609060101010101" pitchFamily="49" charset="-122"/>
                    <a:ea typeface="黑体" panose="02010609060101010101" pitchFamily="49" charset="-122"/>
                  </a:rPr>
                  <a:t>21CMA</a:t>
                </a:r>
                <a:r>
                  <a:rPr lang="zh-CN" altLang="en-US" sz="2800" b="1" spc="600" dirty="0">
                    <a:latin typeface="黑体" panose="02010609060101010101" pitchFamily="49" charset="-122"/>
                    <a:ea typeface="黑体" panose="02010609060101010101" pitchFamily="49" charset="-122"/>
                  </a:rPr>
                  <a:t>存储集群运维管理研究</a:t>
                </a:r>
              </a:p>
            </p:txBody>
          </p:sp>
          <p:cxnSp>
            <p:nvCxnSpPr>
              <p:cNvPr id="6" name="直接连接符 5"/>
              <p:cNvCxnSpPr>
                <a:cxnSpLocks/>
              </p:cNvCxnSpPr>
              <p:nvPr/>
            </p:nvCxnSpPr>
            <p:spPr>
              <a:xfrm>
                <a:off x="10160" y="873446"/>
                <a:ext cx="12107950" cy="0"/>
              </a:xfrm>
              <a:prstGeom prst="line">
                <a:avLst/>
              </a:prstGeom>
              <a:ln w="19050">
                <a:solidFill>
                  <a:srgbClr val="174994"/>
                </a:solidFill>
                <a:prstDash val="dash"/>
              </a:ln>
            </p:spPr>
            <p:style>
              <a:lnRef idx="1">
                <a:schemeClr val="accent1"/>
              </a:lnRef>
              <a:fillRef idx="0">
                <a:schemeClr val="accent1"/>
              </a:fillRef>
              <a:effectRef idx="0">
                <a:schemeClr val="accent1"/>
              </a:effectRef>
              <a:fontRef idx="minor">
                <a:schemeClr val="tx1"/>
              </a:fontRef>
            </p:style>
          </p:cxnSp>
        </p:grpSp>
        <p:pic>
          <p:nvPicPr>
            <p:cNvPr id="63" name="图片 62">
              <a:extLst>
                <a:ext uri="{FF2B5EF4-FFF2-40B4-BE49-F238E27FC236}">
                  <a16:creationId xmlns:a16="http://schemas.microsoft.com/office/drawing/2014/main" id="{3488D3A8-EE59-477B-8E89-8AFAAB75BF5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765508" y="161931"/>
              <a:ext cx="2174882" cy="456069"/>
            </a:xfrm>
            <a:prstGeom prst="rect">
              <a:avLst/>
            </a:prstGeom>
          </p:spPr>
        </p:pic>
      </p:grpSp>
      <p:sp>
        <p:nvSpPr>
          <p:cNvPr id="10" name="矩形 9">
            <a:extLst>
              <a:ext uri="{FF2B5EF4-FFF2-40B4-BE49-F238E27FC236}">
                <a16:creationId xmlns:a16="http://schemas.microsoft.com/office/drawing/2014/main" id="{5DEDC1C9-5CE5-4AED-AC23-5CF44D284747}"/>
              </a:ext>
            </a:extLst>
          </p:cNvPr>
          <p:cNvSpPr/>
          <p:nvPr/>
        </p:nvSpPr>
        <p:spPr>
          <a:xfrm>
            <a:off x="651600" y="1090800"/>
            <a:ext cx="4762549" cy="661207"/>
          </a:xfrm>
          <a:prstGeom prst="rect">
            <a:avLst/>
          </a:prstGeom>
        </p:spPr>
        <p:txBody>
          <a:bodyPr wrap="square">
            <a:spAutoFit/>
          </a:bodyPr>
          <a:lstStyle/>
          <a:p>
            <a:pPr marL="342900" lvl="2" indent="-342900">
              <a:lnSpc>
                <a:spcPct val="150000"/>
              </a:lnSpc>
              <a:buFont typeface="Wingdings" pitchFamily="2" charset="2"/>
              <a:buChar char="n"/>
            </a:pPr>
            <a:r>
              <a:rPr lang="en-US" altLang="zh-CN" sz="2800" b="1" dirty="0">
                <a:latin typeface="Times New Roman" pitchFamily="18" charset="0"/>
                <a:ea typeface="宋体" panose="02010600030101010101" pitchFamily="2" charset="-122"/>
                <a:cs typeface="Times New Roman" pitchFamily="18" charset="0"/>
              </a:rPr>
              <a:t>BeeGFS</a:t>
            </a:r>
            <a:r>
              <a:rPr lang="zh-CN" altLang="en-US" sz="2800" b="1" dirty="0">
                <a:latin typeface="Times New Roman" pitchFamily="18" charset="0"/>
                <a:ea typeface="宋体" panose="02010600030101010101" pitchFamily="2" charset="-122"/>
                <a:cs typeface="Times New Roman" pitchFamily="18" charset="0"/>
              </a:rPr>
              <a:t>系统架构</a:t>
            </a:r>
            <a:endParaRPr lang="en-US" altLang="zh-CN" sz="2800" b="1" dirty="0">
              <a:latin typeface="Times New Roman" pitchFamily="18" charset="0"/>
              <a:ea typeface="宋体" panose="02010600030101010101" pitchFamily="2" charset="-122"/>
              <a:cs typeface="Times New Roman" pitchFamily="18" charset="0"/>
            </a:endParaRPr>
          </a:p>
        </p:txBody>
      </p:sp>
      <p:pic>
        <p:nvPicPr>
          <p:cNvPr id="9" name="图片 8">
            <a:extLst>
              <a:ext uri="{FF2B5EF4-FFF2-40B4-BE49-F238E27FC236}">
                <a16:creationId xmlns:a16="http://schemas.microsoft.com/office/drawing/2014/main" id="{BC8CBAAC-0B16-49E2-A001-6428EC0CF9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7455" y="2392326"/>
            <a:ext cx="6095999" cy="2772228"/>
          </a:xfrm>
          <a:prstGeom prst="rect">
            <a:avLst/>
          </a:prstGeom>
        </p:spPr>
      </p:pic>
      <p:sp>
        <p:nvSpPr>
          <p:cNvPr id="11" name="矩形 10">
            <a:extLst>
              <a:ext uri="{FF2B5EF4-FFF2-40B4-BE49-F238E27FC236}">
                <a16:creationId xmlns:a16="http://schemas.microsoft.com/office/drawing/2014/main" id="{009652AF-8123-4D65-AE71-04CE0413D1CB}"/>
              </a:ext>
            </a:extLst>
          </p:cNvPr>
          <p:cNvSpPr/>
          <p:nvPr/>
        </p:nvSpPr>
        <p:spPr>
          <a:xfrm>
            <a:off x="416781" y="5338730"/>
            <a:ext cx="6095999" cy="400110"/>
          </a:xfrm>
          <a:prstGeom prst="rect">
            <a:avLst/>
          </a:prstGeom>
        </p:spPr>
        <p:txBody>
          <a:bodyPr wrap="square">
            <a:spAutoFit/>
          </a:bodyPr>
          <a:lstStyle/>
          <a:p>
            <a:pPr algn="ctr"/>
            <a:r>
              <a:rPr lang="en-US" altLang="zh-CN" b="1" dirty="0">
                <a:latin typeface="Times New Roman" panose="02020603050405020304" pitchFamily="18" charset="0"/>
                <a:ea typeface="仿宋" panose="02010609060101010101" pitchFamily="49" charset="-122"/>
                <a:cs typeface="Times New Roman" panose="02020603050405020304" pitchFamily="18" charset="0"/>
              </a:rPr>
              <a:t>BeeGFS</a:t>
            </a:r>
            <a:r>
              <a:rPr lang="zh-CN" altLang="en-US" sz="2000" b="1" dirty="0">
                <a:latin typeface="仿宋" panose="02010609060101010101" pitchFamily="49" charset="-122"/>
                <a:ea typeface="仿宋" panose="02010609060101010101" pitchFamily="49" charset="-122"/>
              </a:rPr>
              <a:t>文件系统基本架构</a:t>
            </a:r>
            <a:endParaRPr lang="zh-CN" altLang="en-US" b="1" dirty="0">
              <a:latin typeface="仿宋" panose="02010609060101010101" pitchFamily="49" charset="-122"/>
              <a:ea typeface="仿宋" panose="02010609060101010101" pitchFamily="49" charset="-122"/>
            </a:endParaRPr>
          </a:p>
        </p:txBody>
      </p:sp>
      <p:sp>
        <p:nvSpPr>
          <p:cNvPr id="15" name="文本框 14">
            <a:extLst>
              <a:ext uri="{FF2B5EF4-FFF2-40B4-BE49-F238E27FC236}">
                <a16:creationId xmlns:a16="http://schemas.microsoft.com/office/drawing/2014/main" id="{7EFC8B79-AAEF-4AF9-A334-3C4E357AD185}"/>
              </a:ext>
            </a:extLst>
          </p:cNvPr>
          <p:cNvSpPr txBox="1"/>
          <p:nvPr/>
        </p:nvSpPr>
        <p:spPr>
          <a:xfrm>
            <a:off x="6513095" y="1298740"/>
            <a:ext cx="5605015" cy="5291833"/>
          </a:xfrm>
          <a:prstGeom prst="rect">
            <a:avLst/>
          </a:prstGeom>
          <a:noFill/>
        </p:spPr>
        <p:txBody>
          <a:bodyPr wrap="square" rtlCol="0">
            <a:spAutoFit/>
          </a:bodyPr>
          <a:lstStyle/>
          <a:p>
            <a:pPr marL="342900" indent="-342900">
              <a:lnSpc>
                <a:spcPct val="150000"/>
              </a:lnSpc>
              <a:buFont typeface="Wingdings" panose="05000000000000000000" pitchFamily="2" charset="2"/>
              <a:buChar char="l"/>
            </a:pPr>
            <a:r>
              <a:rPr lang="zh-CN" altLang="en-US" sz="2400" dirty="0">
                <a:latin typeface="宋体" panose="02010600030101010101" pitchFamily="2" charset="-122"/>
                <a:ea typeface="宋体" panose="02010600030101010101" pitchFamily="2" charset="-122"/>
              </a:rPr>
              <a:t>文件系统组件</a:t>
            </a:r>
            <a:endParaRPr lang="en-US" altLang="zh-CN" sz="2400" dirty="0">
              <a:latin typeface="宋体" panose="02010600030101010101" pitchFamily="2" charset="-122"/>
              <a:ea typeface="宋体" panose="02010600030101010101" pitchFamily="2" charset="-122"/>
            </a:endParaRPr>
          </a:p>
          <a:p>
            <a:pPr marL="742950" lvl="1" indent="-285750">
              <a:lnSpc>
                <a:spcPct val="125000"/>
              </a:lnSpc>
              <a:buFont typeface="Arial" panose="020B0604020202020204" pitchFamily="34" charset="0"/>
              <a:buChar char="•"/>
            </a:pPr>
            <a:r>
              <a:rPr lang="zh-CN" altLang="en-US" sz="2400" dirty="0">
                <a:latin typeface="宋体" panose="02010600030101010101" pitchFamily="2" charset="-122"/>
                <a:ea typeface="宋体" panose="02010600030101010101" pitchFamily="2" charset="-122"/>
              </a:rPr>
              <a:t>管理服务：</a:t>
            </a:r>
            <a:endParaRPr lang="en-US" altLang="zh-CN" sz="2400" dirty="0">
              <a:latin typeface="宋体" panose="02010600030101010101" pitchFamily="2" charset="-122"/>
              <a:ea typeface="宋体" panose="02010600030101010101" pitchFamily="2" charset="-122"/>
            </a:endParaRPr>
          </a:p>
          <a:p>
            <a:pPr lvl="1">
              <a:lnSpc>
                <a:spcPct val="125000"/>
              </a:lnSpc>
            </a:pPr>
            <a:r>
              <a:rPr lang="en-US" altLang="zh-CN" sz="2400" dirty="0">
                <a:latin typeface="宋体" panose="02010600030101010101" pitchFamily="2" charset="-122"/>
                <a:ea typeface="宋体" panose="02010600030101010101" pitchFamily="2" charset="-122"/>
              </a:rPr>
              <a:t>  </a:t>
            </a:r>
            <a:r>
              <a:rPr lang="zh-CN" altLang="en-US" sz="2400" dirty="0">
                <a:latin typeface="宋体" panose="02010600030101010101" pitchFamily="2" charset="-122"/>
                <a:ea typeface="宋体" panose="02010600030101010101" pitchFamily="2" charset="-122"/>
              </a:rPr>
              <a:t>管理和监控整个文件系统</a:t>
            </a:r>
            <a:endParaRPr lang="en-US" altLang="zh-CN" sz="2400" dirty="0">
              <a:latin typeface="宋体" panose="02010600030101010101" pitchFamily="2" charset="-122"/>
              <a:ea typeface="宋体" panose="02010600030101010101" pitchFamily="2" charset="-122"/>
            </a:endParaRPr>
          </a:p>
          <a:p>
            <a:pPr marL="742950" lvl="1" indent="-285750">
              <a:lnSpc>
                <a:spcPct val="125000"/>
              </a:lnSpc>
              <a:buFont typeface="Arial" panose="020B0604020202020204" pitchFamily="34" charset="0"/>
              <a:buChar char="•"/>
            </a:pPr>
            <a:r>
              <a:rPr lang="zh-CN" altLang="en-US" sz="2400" dirty="0">
                <a:latin typeface="宋体" panose="02010600030101010101" pitchFamily="2" charset="-122"/>
                <a:ea typeface="宋体" panose="02010600030101010101" pitchFamily="2" charset="-122"/>
              </a:rPr>
              <a:t>监控服务：</a:t>
            </a:r>
            <a:endParaRPr lang="en-US" altLang="zh-CN" sz="2400" dirty="0">
              <a:latin typeface="宋体" panose="02010600030101010101" pitchFamily="2" charset="-122"/>
              <a:ea typeface="宋体" panose="02010600030101010101" pitchFamily="2" charset="-122"/>
            </a:endParaRPr>
          </a:p>
          <a:p>
            <a:pPr lvl="1">
              <a:lnSpc>
                <a:spcPct val="125000"/>
              </a:lnSpc>
            </a:pPr>
            <a:r>
              <a:rPr lang="en-US" altLang="zh-CN" sz="2400" dirty="0">
                <a:latin typeface="宋体" panose="02010600030101010101" pitchFamily="2" charset="-122"/>
                <a:ea typeface="宋体" panose="02010600030101010101" pitchFamily="2" charset="-122"/>
              </a:rPr>
              <a:t>  </a:t>
            </a:r>
            <a:r>
              <a:rPr lang="zh-CN" altLang="en-US" sz="2400" dirty="0">
                <a:latin typeface="宋体" panose="02010600030101010101" pitchFamily="2" charset="-122"/>
                <a:ea typeface="宋体" panose="02010600030101010101" pitchFamily="2" charset="-122"/>
              </a:rPr>
              <a:t>统计元数据节点、存储节点信息</a:t>
            </a:r>
            <a:endParaRPr lang="en-US" altLang="zh-CN" sz="2400" dirty="0">
              <a:latin typeface="宋体" panose="02010600030101010101" pitchFamily="2" charset="-122"/>
              <a:ea typeface="宋体" panose="02010600030101010101" pitchFamily="2" charset="-122"/>
            </a:endParaRPr>
          </a:p>
          <a:p>
            <a:pPr marL="742950" lvl="1" indent="-285750">
              <a:lnSpc>
                <a:spcPct val="125000"/>
              </a:lnSpc>
              <a:buFont typeface="Arial" panose="020B0604020202020204" pitchFamily="34" charset="0"/>
              <a:buChar char="•"/>
            </a:pPr>
            <a:r>
              <a:rPr lang="zh-CN" altLang="en-US" sz="2400" dirty="0">
                <a:latin typeface="宋体" panose="02010600030101010101" pitchFamily="2" charset="-122"/>
                <a:ea typeface="宋体" panose="02010600030101010101" pitchFamily="2" charset="-122"/>
              </a:rPr>
              <a:t>元数据服务：存储元数据</a:t>
            </a:r>
            <a:endParaRPr lang="en-US" altLang="zh-CN" sz="2400" dirty="0">
              <a:latin typeface="宋体" panose="02010600030101010101" pitchFamily="2" charset="-122"/>
              <a:ea typeface="宋体" panose="02010600030101010101" pitchFamily="2" charset="-122"/>
            </a:endParaRPr>
          </a:p>
          <a:p>
            <a:pPr marL="742950" lvl="1" indent="-285750">
              <a:lnSpc>
                <a:spcPct val="125000"/>
              </a:lnSpc>
              <a:buFont typeface="Arial" panose="020B0604020202020204" pitchFamily="34" charset="0"/>
              <a:buChar char="•"/>
            </a:pPr>
            <a:r>
              <a:rPr lang="zh-CN" altLang="en-US" sz="2400" dirty="0">
                <a:latin typeface="宋体" panose="02010600030101010101" pitchFamily="2" charset="-122"/>
                <a:ea typeface="宋体" panose="02010600030101010101" pitchFamily="2" charset="-122"/>
              </a:rPr>
              <a:t>存储服务：存储文件数据</a:t>
            </a:r>
            <a:endParaRPr lang="en-US" altLang="zh-CN" sz="2400" dirty="0">
              <a:latin typeface="宋体" panose="02010600030101010101" pitchFamily="2" charset="-122"/>
              <a:ea typeface="宋体" panose="02010600030101010101" pitchFamily="2" charset="-122"/>
            </a:endParaRPr>
          </a:p>
          <a:p>
            <a:pPr marL="342900" indent="-342900">
              <a:lnSpc>
                <a:spcPct val="150000"/>
              </a:lnSpc>
              <a:buFont typeface="Wingdings" panose="05000000000000000000" pitchFamily="2" charset="2"/>
              <a:buChar char="l"/>
            </a:pPr>
            <a:r>
              <a:rPr lang="zh-CN" altLang="en-US" sz="2400" dirty="0">
                <a:latin typeface="宋体" panose="02010600030101010101" pitchFamily="2" charset="-122"/>
                <a:ea typeface="宋体" panose="02010600030101010101" pitchFamily="2" charset="-122"/>
              </a:rPr>
              <a:t>文件系统功能</a:t>
            </a:r>
            <a:endParaRPr lang="en-US" altLang="zh-CN" sz="2400" dirty="0">
              <a:latin typeface="宋体" panose="02010600030101010101" pitchFamily="2" charset="-122"/>
              <a:ea typeface="宋体" panose="02010600030101010101" pitchFamily="2" charset="-122"/>
            </a:endParaRPr>
          </a:p>
          <a:p>
            <a:pPr marL="800100" lvl="1" indent="-342900">
              <a:lnSpc>
                <a:spcPct val="125000"/>
              </a:lnSpc>
              <a:buFont typeface="Arial" panose="020B0604020202020204" pitchFamily="34" charset="0"/>
              <a:buChar char="•"/>
            </a:pPr>
            <a:r>
              <a:rPr lang="zh-CN" altLang="en-US" sz="2400" dirty="0">
                <a:latin typeface="宋体" panose="02010600030101010101" pitchFamily="2" charset="-122"/>
                <a:ea typeface="宋体" panose="02010600030101010101" pitchFamily="2" charset="-122"/>
              </a:rPr>
              <a:t>动态条带化</a:t>
            </a:r>
            <a:endParaRPr lang="en-US" altLang="zh-CN" sz="2400" dirty="0">
              <a:latin typeface="宋体" panose="02010600030101010101" pitchFamily="2" charset="-122"/>
              <a:ea typeface="宋体" panose="02010600030101010101" pitchFamily="2" charset="-122"/>
            </a:endParaRPr>
          </a:p>
          <a:p>
            <a:pPr marL="800100" lvl="1" indent="-342900">
              <a:lnSpc>
                <a:spcPct val="125000"/>
              </a:lnSpc>
              <a:buFont typeface="Arial" panose="020B0604020202020204" pitchFamily="34" charset="0"/>
              <a:buChar char="•"/>
            </a:pPr>
            <a:r>
              <a:rPr lang="zh-CN" altLang="en-US" sz="2400" dirty="0">
                <a:latin typeface="宋体" panose="02010600030101010101" pitchFamily="2" charset="-122"/>
                <a:ea typeface="宋体" panose="02010600030101010101" pitchFamily="2" charset="-122"/>
              </a:rPr>
              <a:t>命令行控制</a:t>
            </a:r>
            <a:endParaRPr lang="en-US" altLang="zh-CN" sz="2400" dirty="0">
              <a:latin typeface="宋体" panose="02010600030101010101" pitchFamily="2" charset="-122"/>
              <a:ea typeface="宋体" panose="02010600030101010101" pitchFamily="2" charset="-122"/>
            </a:endParaRPr>
          </a:p>
          <a:p>
            <a:pPr marL="800100" lvl="1" indent="-342900">
              <a:lnSpc>
                <a:spcPct val="125000"/>
              </a:lnSpc>
              <a:buFont typeface="Arial" panose="020B0604020202020204" pitchFamily="34" charset="0"/>
              <a:buChar char="•"/>
            </a:pPr>
            <a:r>
              <a:rPr lang="zh-CN" altLang="en-US" sz="2400" dirty="0">
                <a:latin typeface="宋体" panose="02010600030101010101" pitchFamily="2" charset="-122"/>
                <a:ea typeface="宋体" panose="02010600030101010101" pitchFamily="2" charset="-122"/>
              </a:rPr>
              <a:t>系统监控</a:t>
            </a:r>
            <a:endParaRPr lang="en-US" altLang="zh-CN" sz="24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2892965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a:extLst>
              <a:ext uri="{FF2B5EF4-FFF2-40B4-BE49-F238E27FC236}">
                <a16:creationId xmlns:a16="http://schemas.microsoft.com/office/drawing/2014/main" id="{9452B2F4-E087-4F81-B7D3-49C44A5EC9BA}"/>
              </a:ext>
            </a:extLst>
          </p:cNvPr>
          <p:cNvGrpSpPr/>
          <p:nvPr/>
        </p:nvGrpSpPr>
        <p:grpSpPr>
          <a:xfrm>
            <a:off x="0" y="161931"/>
            <a:ext cx="12118110" cy="619152"/>
            <a:chOff x="0" y="161931"/>
            <a:chExt cx="12118110" cy="619152"/>
          </a:xfrm>
        </p:grpSpPr>
        <p:grpSp>
          <p:nvGrpSpPr>
            <p:cNvPr id="2" name="组合 1"/>
            <p:cNvGrpSpPr/>
            <p:nvPr/>
          </p:nvGrpSpPr>
          <p:grpSpPr>
            <a:xfrm>
              <a:off x="0" y="161931"/>
              <a:ext cx="12118110" cy="619152"/>
              <a:chOff x="0" y="254294"/>
              <a:chExt cx="12118110" cy="619152"/>
            </a:xfrm>
          </p:grpSpPr>
          <p:sp>
            <p:nvSpPr>
              <p:cNvPr id="14" name="五边形 13"/>
              <p:cNvSpPr/>
              <p:nvPr/>
            </p:nvSpPr>
            <p:spPr>
              <a:xfrm>
                <a:off x="0" y="284941"/>
                <a:ext cx="416781" cy="375920"/>
              </a:xfrm>
              <a:prstGeom prst="homePlate">
                <a:avLst/>
              </a:prstGeom>
              <a:solidFill>
                <a:srgbClr val="17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74994"/>
                  </a:solidFill>
                </a:endParaRPr>
              </a:p>
            </p:txBody>
          </p:sp>
          <p:sp>
            <p:nvSpPr>
              <p:cNvPr id="4" name="文本框 3"/>
              <p:cNvSpPr txBox="1"/>
              <p:nvPr/>
            </p:nvSpPr>
            <p:spPr>
              <a:xfrm>
                <a:off x="651979" y="254294"/>
                <a:ext cx="7336989" cy="523220"/>
              </a:xfrm>
              <a:prstGeom prst="rect">
                <a:avLst/>
              </a:prstGeom>
              <a:noFill/>
            </p:spPr>
            <p:txBody>
              <a:bodyPr wrap="square" rtlCol="0">
                <a:spAutoFit/>
              </a:bodyPr>
              <a:lstStyle/>
              <a:p>
                <a:r>
                  <a:rPr lang="en-US" altLang="zh-CN" sz="2800" b="1" spc="600" dirty="0" err="1">
                    <a:latin typeface="黑体" panose="02010609060101010101" pitchFamily="49" charset="-122"/>
                    <a:ea typeface="黑体" panose="02010609060101010101" pitchFamily="49" charset="-122"/>
                  </a:rPr>
                  <a:t>21CMA</a:t>
                </a:r>
                <a:r>
                  <a:rPr lang="zh-CN" altLang="en-US" sz="2800" b="1" spc="600" dirty="0">
                    <a:latin typeface="黑体" panose="02010609060101010101" pitchFamily="49" charset="-122"/>
                    <a:ea typeface="黑体" panose="02010609060101010101" pitchFamily="49" charset="-122"/>
                  </a:rPr>
                  <a:t>存储集群运维管理研究</a:t>
                </a:r>
              </a:p>
            </p:txBody>
          </p:sp>
          <p:cxnSp>
            <p:nvCxnSpPr>
              <p:cNvPr id="6" name="直接连接符 5"/>
              <p:cNvCxnSpPr>
                <a:cxnSpLocks/>
              </p:cNvCxnSpPr>
              <p:nvPr/>
            </p:nvCxnSpPr>
            <p:spPr>
              <a:xfrm>
                <a:off x="10160" y="873446"/>
                <a:ext cx="12107950" cy="0"/>
              </a:xfrm>
              <a:prstGeom prst="line">
                <a:avLst/>
              </a:prstGeom>
              <a:ln w="19050">
                <a:solidFill>
                  <a:srgbClr val="174994"/>
                </a:solidFill>
                <a:prstDash val="dash"/>
              </a:ln>
            </p:spPr>
            <p:style>
              <a:lnRef idx="1">
                <a:schemeClr val="accent1"/>
              </a:lnRef>
              <a:fillRef idx="0">
                <a:schemeClr val="accent1"/>
              </a:fillRef>
              <a:effectRef idx="0">
                <a:schemeClr val="accent1"/>
              </a:effectRef>
              <a:fontRef idx="minor">
                <a:schemeClr val="tx1"/>
              </a:fontRef>
            </p:style>
          </p:cxnSp>
        </p:grpSp>
        <p:pic>
          <p:nvPicPr>
            <p:cNvPr id="63" name="图片 62">
              <a:extLst>
                <a:ext uri="{FF2B5EF4-FFF2-40B4-BE49-F238E27FC236}">
                  <a16:creationId xmlns:a16="http://schemas.microsoft.com/office/drawing/2014/main" id="{3488D3A8-EE59-477B-8E89-8AFAAB75BF5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765508" y="161931"/>
              <a:ext cx="2174882" cy="456069"/>
            </a:xfrm>
            <a:prstGeom prst="rect">
              <a:avLst/>
            </a:prstGeom>
          </p:spPr>
        </p:pic>
      </p:grpSp>
      <p:sp>
        <p:nvSpPr>
          <p:cNvPr id="12" name="矩形 11">
            <a:extLst>
              <a:ext uri="{FF2B5EF4-FFF2-40B4-BE49-F238E27FC236}">
                <a16:creationId xmlns:a16="http://schemas.microsoft.com/office/drawing/2014/main" id="{7262C6E8-E3BF-4873-ADBD-69D1C48572F9}"/>
              </a:ext>
            </a:extLst>
          </p:cNvPr>
          <p:cNvSpPr/>
          <p:nvPr/>
        </p:nvSpPr>
        <p:spPr>
          <a:xfrm>
            <a:off x="651977" y="1080000"/>
            <a:ext cx="6225073" cy="656846"/>
          </a:xfrm>
          <a:prstGeom prst="rect">
            <a:avLst/>
          </a:prstGeom>
        </p:spPr>
        <p:txBody>
          <a:bodyPr wrap="square">
            <a:spAutoFit/>
          </a:bodyPr>
          <a:lstStyle/>
          <a:p>
            <a:pPr marL="342900" lvl="2" indent="-342900">
              <a:lnSpc>
                <a:spcPct val="150000"/>
              </a:lnSpc>
              <a:buFont typeface="Wingdings" pitchFamily="2" charset="2"/>
              <a:buChar char="n"/>
            </a:pPr>
            <a:r>
              <a:rPr lang="en-US" altLang="zh-CN" sz="2800" b="1" dirty="0">
                <a:latin typeface="Times New Roman" pitchFamily="18" charset="0"/>
                <a:ea typeface="宋体" panose="02010600030101010101" pitchFamily="2" charset="-122"/>
                <a:cs typeface="Times New Roman" pitchFamily="18" charset="0"/>
              </a:rPr>
              <a:t>BeeGFS</a:t>
            </a:r>
            <a:r>
              <a:rPr lang="zh-CN" altLang="en-US" sz="2800" b="1" dirty="0">
                <a:latin typeface="Times New Roman" pitchFamily="18" charset="0"/>
                <a:ea typeface="宋体" panose="02010600030101010101" pitchFamily="2" charset="-122"/>
                <a:cs typeface="Times New Roman" pitchFamily="18" charset="0"/>
              </a:rPr>
              <a:t>文件条带化原理</a:t>
            </a:r>
            <a:endParaRPr lang="en-US" altLang="zh-CN" sz="2800" b="1" dirty="0">
              <a:latin typeface="Times New Roman" pitchFamily="18" charset="0"/>
              <a:ea typeface="宋体" panose="02010600030101010101" pitchFamily="2" charset="-122"/>
              <a:cs typeface="Times New Roman" pitchFamily="18" charset="0"/>
            </a:endParaRPr>
          </a:p>
        </p:txBody>
      </p:sp>
      <p:pic>
        <p:nvPicPr>
          <p:cNvPr id="7" name="图片 6">
            <a:extLst>
              <a:ext uri="{FF2B5EF4-FFF2-40B4-BE49-F238E27FC236}">
                <a16:creationId xmlns:a16="http://schemas.microsoft.com/office/drawing/2014/main" id="{AD72ED98-3322-4710-8034-89748206FD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8302" y="1963403"/>
            <a:ext cx="5898748" cy="3448499"/>
          </a:xfrm>
          <a:prstGeom prst="rect">
            <a:avLst/>
          </a:prstGeom>
        </p:spPr>
      </p:pic>
      <p:sp>
        <p:nvSpPr>
          <p:cNvPr id="11" name="矩形 10">
            <a:extLst>
              <a:ext uri="{FF2B5EF4-FFF2-40B4-BE49-F238E27FC236}">
                <a16:creationId xmlns:a16="http://schemas.microsoft.com/office/drawing/2014/main" id="{1754ACAC-9138-4207-B3B2-44D27B4B2FD3}"/>
              </a:ext>
            </a:extLst>
          </p:cNvPr>
          <p:cNvSpPr/>
          <p:nvPr/>
        </p:nvSpPr>
        <p:spPr>
          <a:xfrm>
            <a:off x="7406640" y="1648160"/>
            <a:ext cx="4533750" cy="4454233"/>
          </a:xfrm>
          <a:prstGeom prst="rect">
            <a:avLst/>
          </a:prstGeom>
        </p:spPr>
        <p:txBody>
          <a:bodyPr wrap="square">
            <a:spAutoFit/>
          </a:bodyPr>
          <a:lstStyle/>
          <a:p>
            <a:pPr marL="342900" indent="-342900">
              <a:lnSpc>
                <a:spcPct val="150000"/>
              </a:lnSpc>
              <a:buFont typeface="Wingdings" panose="05000000000000000000" pitchFamily="2" charset="2"/>
              <a:buChar char="l"/>
            </a:pPr>
            <a:r>
              <a:rPr lang="en-US" altLang="zh-CN" sz="2400" dirty="0" err="1">
                <a:latin typeface="Times New Roman" panose="02020603050405020304" pitchFamily="18" charset="0"/>
                <a:ea typeface="宋体" panose="02010600030101010101" pitchFamily="2" charset="-122"/>
              </a:rPr>
              <a:t>RAID0</a:t>
            </a:r>
            <a:r>
              <a:rPr lang="zh-CN" altLang="en-US" sz="2400" dirty="0">
                <a:latin typeface="Times New Roman" panose="02020603050405020304" pitchFamily="18" charset="0"/>
                <a:ea typeface="宋体" panose="02010600030101010101" pitchFamily="2" charset="-122"/>
              </a:rPr>
              <a:t>存储模式</a:t>
            </a:r>
            <a:endParaRPr lang="en-US" altLang="zh-CN" sz="2400" dirty="0">
              <a:latin typeface="Times New Roman" panose="02020603050405020304" pitchFamily="18" charset="0"/>
              <a:ea typeface="宋体" panose="02010600030101010101" pitchFamily="2" charset="-122"/>
            </a:endParaRPr>
          </a:p>
          <a:p>
            <a:pPr marL="800100" lvl="1" indent="-342900">
              <a:lnSpc>
                <a:spcPct val="150000"/>
              </a:lnSpc>
              <a:buFont typeface="Arial" panose="020B0604020202020204" pitchFamily="34" charset="0"/>
              <a:buChar char="•"/>
            </a:pPr>
            <a:r>
              <a:rPr lang="zh-CN" altLang="en-US" sz="2400" dirty="0">
                <a:latin typeface="Times New Roman" panose="02020603050405020304" pitchFamily="18" charset="0"/>
                <a:ea typeface="宋体" panose="02010600030101010101" pitchFamily="2" charset="-122"/>
              </a:rPr>
              <a:t>文件的数据条带直接分散在各个存储目标上</a:t>
            </a:r>
            <a:endParaRPr lang="en-US" altLang="zh-CN" sz="2400" dirty="0">
              <a:latin typeface="Times New Roman" panose="02020603050405020304" pitchFamily="18" charset="0"/>
              <a:ea typeface="宋体" panose="02010600030101010101" pitchFamily="2" charset="-122"/>
            </a:endParaRPr>
          </a:p>
          <a:p>
            <a:pPr marL="800100" lvl="1" indent="-342900">
              <a:lnSpc>
                <a:spcPct val="150000"/>
              </a:lnSpc>
              <a:buFont typeface="Arial" panose="020B0604020202020204" pitchFamily="34" charset="0"/>
              <a:buChar char="•"/>
            </a:pPr>
            <a:r>
              <a:rPr lang="zh-CN" altLang="en-US" sz="2400" dirty="0">
                <a:latin typeface="Times New Roman" panose="02020603050405020304" pitchFamily="18" charset="0"/>
                <a:ea typeface="宋体" panose="02010600030101010101" pitchFamily="2" charset="-122"/>
              </a:rPr>
              <a:t>没有冗余复制</a:t>
            </a:r>
            <a:endParaRPr lang="en-US" altLang="zh-CN" sz="2400" dirty="0">
              <a:latin typeface="Times New Roman" panose="02020603050405020304" pitchFamily="18" charset="0"/>
              <a:ea typeface="宋体" panose="02010600030101010101" pitchFamily="2" charset="-122"/>
            </a:endParaRPr>
          </a:p>
          <a:p>
            <a:pPr marL="457200" indent="-457200">
              <a:lnSpc>
                <a:spcPct val="150000"/>
              </a:lnSpc>
              <a:buFont typeface="Wingdings" panose="05000000000000000000" pitchFamily="2" charset="2"/>
              <a:buChar char="l"/>
            </a:pPr>
            <a:r>
              <a:rPr lang="en-US" altLang="zh-CN" sz="2400" dirty="0" err="1">
                <a:latin typeface="Times New Roman" panose="02020603050405020304" pitchFamily="18" charset="0"/>
                <a:ea typeface="宋体" panose="02010600030101010101" pitchFamily="2" charset="-122"/>
              </a:rPr>
              <a:t>BuddyMirror</a:t>
            </a:r>
            <a:r>
              <a:rPr lang="zh-CN" altLang="en-US" sz="2400" dirty="0">
                <a:latin typeface="Times New Roman" panose="02020603050405020304" pitchFamily="18" charset="0"/>
                <a:ea typeface="宋体" panose="02010600030101010101" pitchFamily="2" charset="-122"/>
              </a:rPr>
              <a:t>模式</a:t>
            </a:r>
            <a:endParaRPr lang="en-US" altLang="zh-CN" sz="2400" dirty="0">
              <a:latin typeface="Times New Roman" panose="02020603050405020304" pitchFamily="18" charset="0"/>
              <a:ea typeface="宋体" panose="02010600030101010101" pitchFamily="2" charset="-122"/>
            </a:endParaRPr>
          </a:p>
          <a:p>
            <a:pPr marL="914400" lvl="1" indent="-457200">
              <a:lnSpc>
                <a:spcPct val="150000"/>
              </a:lnSpc>
              <a:buFont typeface="Arial" panose="020B0604020202020204" pitchFamily="34" charset="0"/>
              <a:buChar char="•"/>
            </a:pPr>
            <a:r>
              <a:rPr lang="zh-CN" altLang="en-US" sz="2400" dirty="0">
                <a:latin typeface="Times New Roman" panose="02020603050405020304" pitchFamily="18" charset="0"/>
                <a:ea typeface="宋体" panose="02010600030101010101" pitchFamily="2" charset="-122"/>
              </a:rPr>
              <a:t>数据被复制伙伴组的两</a:t>
            </a:r>
            <a:r>
              <a:rPr lang="zh-CN" altLang="en-US" sz="2400">
                <a:latin typeface="Times New Roman" panose="02020603050405020304" pitchFamily="18" charset="0"/>
                <a:ea typeface="宋体" panose="02010600030101010101" pitchFamily="2" charset="-122"/>
              </a:rPr>
              <a:t>个目标上</a:t>
            </a:r>
            <a:endParaRPr lang="en-US" altLang="zh-CN" sz="2400" dirty="0">
              <a:latin typeface="Times New Roman" panose="02020603050405020304" pitchFamily="18" charset="0"/>
              <a:ea typeface="宋体" panose="02010600030101010101" pitchFamily="2" charset="-122"/>
            </a:endParaRPr>
          </a:p>
          <a:p>
            <a:pPr marL="914400" lvl="1" indent="-457200">
              <a:lnSpc>
                <a:spcPct val="150000"/>
              </a:lnSpc>
              <a:buFont typeface="Arial" panose="020B0604020202020204" pitchFamily="34" charset="0"/>
              <a:buChar char="•"/>
            </a:pPr>
            <a:r>
              <a:rPr lang="zh-CN" altLang="en-US" sz="2400" dirty="0">
                <a:latin typeface="Times New Roman" panose="02020603050405020304" pitchFamily="18" charset="0"/>
                <a:ea typeface="宋体" panose="02010600030101010101" pitchFamily="2" charset="-122"/>
              </a:rPr>
              <a:t>以实现数据冗余</a:t>
            </a:r>
          </a:p>
        </p:txBody>
      </p:sp>
      <p:sp>
        <p:nvSpPr>
          <p:cNvPr id="5" name="矩形 4">
            <a:extLst>
              <a:ext uri="{FF2B5EF4-FFF2-40B4-BE49-F238E27FC236}">
                <a16:creationId xmlns:a16="http://schemas.microsoft.com/office/drawing/2014/main" id="{FB3F2A9C-628D-4C88-BEAF-2BBECA620D69}"/>
              </a:ext>
            </a:extLst>
          </p:cNvPr>
          <p:cNvSpPr/>
          <p:nvPr/>
        </p:nvSpPr>
        <p:spPr>
          <a:xfrm>
            <a:off x="1071012" y="5592585"/>
            <a:ext cx="5806038" cy="968663"/>
          </a:xfrm>
          <a:prstGeom prst="rect">
            <a:avLst/>
          </a:prstGeom>
        </p:spPr>
        <p:txBody>
          <a:bodyPr wrap="square">
            <a:spAutoFit/>
          </a:bodyPr>
          <a:lstStyle/>
          <a:p>
            <a:pPr>
              <a:lnSpc>
                <a:spcPct val="125000"/>
              </a:lnSpc>
            </a:pPr>
            <a:r>
              <a:rPr lang="en-US" altLang="zh-CN" sz="2400" dirty="0">
                <a:solidFill>
                  <a:srgbClr val="000000"/>
                </a:solidFill>
                <a:latin typeface="Times New Roman" panose="02020603050405020304" pitchFamily="18" charset="0"/>
                <a:ea typeface="宋体" panose="02010600030101010101" pitchFamily="2" charset="-122"/>
              </a:rPr>
              <a:t>BeeGFS </a:t>
            </a:r>
            <a:r>
              <a:rPr lang="zh-CN" altLang="en-US" sz="2400" dirty="0">
                <a:solidFill>
                  <a:srgbClr val="000000"/>
                </a:solidFill>
                <a:latin typeface="Times New Roman" panose="02020603050405020304" pitchFamily="18" charset="0"/>
                <a:ea typeface="宋体" panose="02010600030101010101" pitchFamily="2" charset="-122"/>
              </a:rPr>
              <a:t>具有</a:t>
            </a:r>
            <a:r>
              <a:rPr lang="en-US" altLang="zh-CN" sz="2400" dirty="0" err="1">
                <a:solidFill>
                  <a:srgbClr val="000000"/>
                </a:solidFill>
                <a:latin typeface="Times New Roman" panose="02020603050405020304" pitchFamily="18" charset="0"/>
                <a:ea typeface="宋体" panose="02010600030101010101" pitchFamily="2" charset="-122"/>
              </a:rPr>
              <a:t>BuddyMirror</a:t>
            </a:r>
            <a:r>
              <a:rPr lang="zh-CN" altLang="en-US" sz="2400" dirty="0">
                <a:solidFill>
                  <a:srgbClr val="000000"/>
                </a:solidFill>
                <a:latin typeface="Times New Roman" panose="02020603050405020304" pitchFamily="18" charset="0"/>
                <a:ea typeface="宋体" panose="02010600030101010101" pitchFamily="2" charset="-122"/>
              </a:rPr>
              <a:t>和</a:t>
            </a:r>
            <a:r>
              <a:rPr lang="en-US" altLang="zh-CN" sz="2400" dirty="0" err="1">
                <a:solidFill>
                  <a:srgbClr val="000000"/>
                </a:solidFill>
                <a:latin typeface="Times New Roman" panose="02020603050405020304" pitchFamily="18" charset="0"/>
                <a:ea typeface="宋体" panose="02010600030101010101" pitchFamily="2" charset="-122"/>
              </a:rPr>
              <a:t>Raid0</a:t>
            </a:r>
            <a:r>
              <a:rPr lang="zh-CN" altLang="en-US" sz="2400" dirty="0">
                <a:solidFill>
                  <a:srgbClr val="000000"/>
                </a:solidFill>
                <a:latin typeface="Times New Roman" panose="02020603050405020304" pitchFamily="18" charset="0"/>
                <a:ea typeface="宋体" panose="02010600030101010101" pitchFamily="2" charset="-122"/>
              </a:rPr>
              <a:t>两种模式</a:t>
            </a:r>
            <a:endParaRPr lang="en-US" altLang="zh-CN" sz="2400" dirty="0">
              <a:solidFill>
                <a:srgbClr val="000000"/>
              </a:solidFill>
              <a:latin typeface="Times New Roman" panose="02020603050405020304" pitchFamily="18" charset="0"/>
              <a:ea typeface="宋体" panose="02010600030101010101" pitchFamily="2" charset="-122"/>
            </a:endParaRPr>
          </a:p>
          <a:p>
            <a:pPr>
              <a:lnSpc>
                <a:spcPct val="125000"/>
              </a:lnSpc>
            </a:pPr>
            <a:r>
              <a:rPr lang="zh-CN" altLang="en-US" sz="2400" dirty="0">
                <a:solidFill>
                  <a:srgbClr val="000000"/>
                </a:solidFill>
                <a:latin typeface="Times New Roman" panose="02020603050405020304" pitchFamily="18" charset="0"/>
                <a:ea typeface="宋体" panose="02010600030101010101" pitchFamily="2" charset="-122"/>
              </a:rPr>
              <a:t>两种不同的存储模式通过文件条带实现</a:t>
            </a:r>
            <a:r>
              <a:rPr lang="zh-CN" altLang="en-US" sz="2400" dirty="0">
                <a:latin typeface="Times New Roman" panose="02020603050405020304" pitchFamily="18" charset="0"/>
                <a:ea typeface="宋体" panose="02010600030101010101" pitchFamily="2" charset="-122"/>
              </a:rPr>
              <a:t> </a:t>
            </a:r>
            <a:endParaRPr lang="en-US" altLang="zh-CN" sz="2400" dirty="0">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41948260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2"/>
</p:tagLst>
</file>

<file path=ppt/theme/theme1.xml><?xml version="1.0" encoding="utf-8"?>
<a:theme xmlns:a="http://schemas.openxmlformats.org/drawingml/2006/main" name="Office 主题​​">
  <a:themeElements>
    <a:clrScheme name="Office">
      <a:dk1>
        <a:srgbClr val="000000"/>
      </a:dk1>
      <a:lt1>
        <a:srgbClr val="FFFFFF"/>
      </a:lt1>
      <a:dk2>
        <a:srgbClr val="768395"/>
      </a:dk2>
      <a:lt2>
        <a:srgbClr val="F0F0F0"/>
      </a:lt2>
      <a:accent1>
        <a:srgbClr val="1F5F8A"/>
      </a:accent1>
      <a:accent2>
        <a:srgbClr val="2980B9"/>
      </a:accent2>
      <a:accent3>
        <a:srgbClr val="4098D4"/>
      </a:accent3>
      <a:accent4>
        <a:srgbClr val="7AB7E0"/>
      </a:accent4>
      <a:accent5>
        <a:srgbClr val="9FCBE9"/>
      </a:accent5>
      <a:accent6>
        <a:srgbClr val="C6E0F2"/>
      </a:accent6>
      <a:hlink>
        <a:srgbClr val="1F5F8A"/>
      </a:hlink>
      <a:folHlink>
        <a:srgbClr val="BFBFBF"/>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2932</Words>
  <Application>Microsoft Office PowerPoint</Application>
  <PresentationFormat>宽屏</PresentationFormat>
  <Paragraphs>327</Paragraphs>
  <Slides>26</Slides>
  <Notes>26</Notes>
  <HiddenSlides>1</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26</vt:i4>
      </vt:variant>
    </vt:vector>
  </HeadingPairs>
  <TitlesOfParts>
    <vt:vector size="41" baseType="lpstr">
      <vt:lpstr>等线</vt:lpstr>
      <vt:lpstr>等线 Light</vt:lpstr>
      <vt:lpstr>仿宋</vt:lpstr>
      <vt:lpstr>黑体</vt:lpstr>
      <vt:lpstr>华文仿宋</vt:lpstr>
      <vt:lpstr>华文楷体</vt:lpstr>
      <vt:lpstr>楷体</vt:lpstr>
      <vt:lpstr>锐字工房云字库细圆GBK</vt:lpstr>
      <vt:lpstr>宋体</vt:lpstr>
      <vt:lpstr>微软雅黑</vt:lpstr>
      <vt:lpstr>Arial</vt:lpstr>
      <vt:lpstr>Calibri</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2019-06-10T08:58:31Z</dcterms:created>
  <dcterms:modified xsi:type="dcterms:W3CDTF">2024-05-29T00:30:36Z</dcterms:modified>
</cp:coreProperties>
</file>